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0" r:id="rId2"/>
    <p:sldMasterId id="2147483948" r:id="rId3"/>
  </p:sldMasterIdLst>
  <p:notesMasterIdLst>
    <p:notesMasterId r:id="rId44"/>
  </p:notesMasterIdLst>
  <p:sldIdLst>
    <p:sldId id="268" r:id="rId4"/>
    <p:sldId id="269" r:id="rId5"/>
    <p:sldId id="260" r:id="rId6"/>
    <p:sldId id="256" r:id="rId7"/>
    <p:sldId id="263" r:id="rId8"/>
    <p:sldId id="270" r:id="rId9"/>
    <p:sldId id="264" r:id="rId10"/>
    <p:sldId id="277" r:id="rId11"/>
    <p:sldId id="279" r:id="rId12"/>
    <p:sldId id="278" r:id="rId13"/>
    <p:sldId id="271" r:id="rId14"/>
    <p:sldId id="282" r:id="rId15"/>
    <p:sldId id="272" r:id="rId16"/>
    <p:sldId id="273" r:id="rId17"/>
    <p:sldId id="280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6" r:id="rId40"/>
    <p:sldId id="310" r:id="rId41"/>
    <p:sldId id="309" r:id="rId42"/>
    <p:sldId id="267" r:id="rId4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28715"/>
    <a:srgbClr val="FF9900"/>
    <a:srgbClr val="CC0000"/>
    <a:srgbClr val="33CC33"/>
    <a:srgbClr val="800000"/>
    <a:srgbClr val="FF66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A7133-C5CF-ED7A-699A-B2AA15ABD126}" v="550" dt="2021-03-17T08:48:48.197"/>
    <p1510:client id="{4F696E11-BB80-56C3-BD82-59550CFA3C56}" v="1283" dt="2021-03-17T11:21:56.719"/>
    <p1510:client id="{7C59F4DD-664E-09DA-5D63-F2E73BA617D7}" v="213" dt="2021-03-17T09:55:02.105"/>
    <p1510:client id="{9787B39F-80A4-2000-73FF-C773EA6C9595}" v="22" dt="2021-03-12T11:59:10.382"/>
    <p1510:client id="{CA432626-610A-DB50-D6D4-8D60988E518A}" v="68" dt="2021-03-14T09:53:52.001"/>
    <p1510:client id="{CFCBC46A-73AD-3DDA-9B06-6FBB6EF9BA49}" v="129" dt="2021-03-18T10:04:51.562"/>
    <p1510:client id="{D6914423-C9DA-FB42-36A1-EBD4ACA3E92F}" v="211" dt="2021-03-18T07:39:44.574"/>
    <p1510:client id="{E343B944-8676-E00C-F996-0385B4EE9B2B}" v="158" dt="2021-03-11T10:55:29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22" autoAdjust="0"/>
  </p:normalViewPr>
  <p:slideViewPr>
    <p:cSldViewPr>
      <p:cViewPr varScale="1">
        <p:scale>
          <a:sx n="71" d="100"/>
          <a:sy n="71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a Golder" userId="S::golder_ewa_1776115@zsrybno.onmicrosoft.com::b3b34de3-9fdb-44b3-84f7-b0383fb1764d" providerId="AD" clId="Web-{9787B39F-80A4-2000-73FF-C773EA6C9595}"/>
    <pc:docChg chg="modSld">
      <pc:chgData name="Ewa Golder" userId="S::golder_ewa_1776115@zsrybno.onmicrosoft.com::b3b34de3-9fdb-44b3-84f7-b0383fb1764d" providerId="AD" clId="Web-{9787B39F-80A4-2000-73FF-C773EA6C9595}" dt="2021-03-12T11:59:10.117" v="20" actId="14100"/>
      <pc:docMkLst>
        <pc:docMk/>
      </pc:docMkLst>
      <pc:sldChg chg="modSp">
        <pc:chgData name="Ewa Golder" userId="S::golder_ewa_1776115@zsrybno.onmicrosoft.com::b3b34de3-9fdb-44b3-84f7-b0383fb1764d" providerId="AD" clId="Web-{9787B39F-80A4-2000-73FF-C773EA6C9595}" dt="2021-03-12T11:59:10.117" v="20" actId="14100"/>
        <pc:sldMkLst>
          <pc:docMk/>
          <pc:sldMk cId="0" sldId="265"/>
        </pc:sldMkLst>
        <pc:spChg chg="mod">
          <ac:chgData name="Ewa Golder" userId="S::golder_ewa_1776115@zsrybno.onmicrosoft.com::b3b34de3-9fdb-44b3-84f7-b0383fb1764d" providerId="AD" clId="Web-{9787B39F-80A4-2000-73FF-C773EA6C9595}" dt="2021-03-12T11:59:10.117" v="20" actId="14100"/>
          <ac:spMkLst>
            <pc:docMk/>
            <pc:sldMk cId="0" sldId="265"/>
            <ac:spMk id="22531" creationId="{00000000-0000-0000-0000-000000000000}"/>
          </ac:spMkLst>
        </pc:spChg>
      </pc:sldChg>
    </pc:docChg>
  </pc:docChgLst>
  <pc:docChgLst>
    <pc:chgData name="Ewa Golder" userId="S::golder_ewa_1776115@zsrybno.onmicrosoft.com::b3b34de3-9fdb-44b3-84f7-b0383fb1764d" providerId="AD" clId="Web-{CFCBC46A-73AD-3DDA-9B06-6FBB6EF9BA49}"/>
    <pc:docChg chg="addSld modSld">
      <pc:chgData name="Ewa Golder" userId="S::golder_ewa_1776115@zsrybno.onmicrosoft.com::b3b34de3-9fdb-44b3-84f7-b0383fb1764d" providerId="AD" clId="Web-{CFCBC46A-73AD-3DDA-9B06-6FBB6EF9BA49}" dt="2021-03-18T10:04:50.608" v="62" actId="20577"/>
      <pc:docMkLst>
        <pc:docMk/>
      </pc:docMkLst>
      <pc:sldChg chg="modSp">
        <pc:chgData name="Ewa Golder" userId="S::golder_ewa_1776115@zsrybno.onmicrosoft.com::b3b34de3-9fdb-44b3-84f7-b0383fb1764d" providerId="AD" clId="Web-{CFCBC46A-73AD-3DDA-9B06-6FBB6EF9BA49}" dt="2021-03-18T10:04:50.608" v="62" actId="20577"/>
        <pc:sldMkLst>
          <pc:docMk/>
          <pc:sldMk cId="1881198646" sldId="309"/>
        </pc:sldMkLst>
        <pc:spChg chg="mod">
          <ac:chgData name="Ewa Golder" userId="S::golder_ewa_1776115@zsrybno.onmicrosoft.com::b3b34de3-9fdb-44b3-84f7-b0383fb1764d" providerId="AD" clId="Web-{CFCBC46A-73AD-3DDA-9B06-6FBB6EF9BA49}" dt="2021-03-18T10:04:50.608" v="62" actId="20577"/>
          <ac:spMkLst>
            <pc:docMk/>
            <pc:sldMk cId="1881198646" sldId="309"/>
            <ac:spMk id="2" creationId="{3C05F2F2-917A-4F3B-AC6F-87B53E1FA727}"/>
          </ac:spMkLst>
        </pc:spChg>
      </pc:sldChg>
      <pc:sldChg chg="modSp new">
        <pc:chgData name="Ewa Golder" userId="S::golder_ewa_1776115@zsrybno.onmicrosoft.com::b3b34de3-9fdb-44b3-84f7-b0383fb1764d" providerId="AD" clId="Web-{CFCBC46A-73AD-3DDA-9B06-6FBB6EF9BA49}" dt="2021-03-18T10:04:29.999" v="61" actId="20577"/>
        <pc:sldMkLst>
          <pc:docMk/>
          <pc:sldMk cId="921496862" sldId="310"/>
        </pc:sldMkLst>
        <pc:spChg chg="mod">
          <ac:chgData name="Ewa Golder" userId="S::golder_ewa_1776115@zsrybno.onmicrosoft.com::b3b34de3-9fdb-44b3-84f7-b0383fb1764d" providerId="AD" clId="Web-{CFCBC46A-73AD-3DDA-9B06-6FBB6EF9BA49}" dt="2021-03-18T10:04:29.999" v="61" actId="20577"/>
          <ac:spMkLst>
            <pc:docMk/>
            <pc:sldMk cId="921496862" sldId="310"/>
            <ac:spMk id="2" creationId="{C50480B4-9C84-4943-BA6D-B96038956D73}"/>
          </ac:spMkLst>
        </pc:spChg>
        <pc:spChg chg="mod">
          <ac:chgData name="Ewa Golder" userId="S::golder_ewa_1776115@zsrybno.onmicrosoft.com::b3b34de3-9fdb-44b3-84f7-b0383fb1764d" providerId="AD" clId="Web-{CFCBC46A-73AD-3DDA-9B06-6FBB6EF9BA49}" dt="2021-03-18T10:03:26.795" v="11" actId="20577"/>
          <ac:spMkLst>
            <pc:docMk/>
            <pc:sldMk cId="921496862" sldId="310"/>
            <ac:spMk id="3" creationId="{BC926E9A-24EB-4FF1-BE9F-6ADB9FF5C501}"/>
          </ac:spMkLst>
        </pc:spChg>
      </pc:sldChg>
    </pc:docChg>
  </pc:docChgLst>
  <pc:docChgLst>
    <pc:chgData name="Ewa Golder" userId="S::golder_ewa_1776115@zsrybno.onmicrosoft.com::b3b34de3-9fdb-44b3-84f7-b0383fb1764d" providerId="AD" clId="Web-{4F696E11-BB80-56C3-BD82-59550CFA3C56}"/>
    <pc:docChg chg="addSld delSld modSld sldOrd addMainMaster delMainMaster modMainMaster">
      <pc:chgData name="Ewa Golder" userId="S::golder_ewa_1776115@zsrybno.onmicrosoft.com::b3b34de3-9fdb-44b3-84f7-b0383fb1764d" providerId="AD" clId="Web-{4F696E11-BB80-56C3-BD82-59550CFA3C56}" dt="2021-03-17T11:21:53.860" v="713" actId="20577"/>
      <pc:docMkLst>
        <pc:docMk/>
      </pc:docMkLst>
      <pc:sldChg chg="modSp mod modClrScheme chgLayout">
        <pc:chgData name="Ewa Golder" userId="S::golder_ewa_1776115@zsrybno.onmicrosoft.com::b3b34de3-9fdb-44b3-84f7-b0383fb1764d" providerId="AD" clId="Web-{4F696E11-BB80-56C3-BD82-59550CFA3C56}" dt="2021-03-17T09:59:37.531" v="2"/>
        <pc:sldMkLst>
          <pc:docMk/>
          <pc:sldMk cId="0" sldId="256"/>
        </pc:sldMkLst>
        <pc:spChg chg="mod ord">
          <ac:chgData name="Ewa Golder" userId="S::golder_ewa_1776115@zsrybno.onmicrosoft.com::b3b34de3-9fdb-44b3-84f7-b0383fb1764d" providerId="AD" clId="Web-{4F696E11-BB80-56C3-BD82-59550CFA3C56}" dt="2021-03-17T09:59:37.531" v="2"/>
          <ac:spMkLst>
            <pc:docMk/>
            <pc:sldMk cId="0" sldId="256"/>
            <ac:spMk id="5122" creationId="{00000000-0000-0000-0000-000000000000}"/>
          </ac:spMkLst>
        </pc:spChg>
        <pc:spChg chg="mod ord">
          <ac:chgData name="Ewa Golder" userId="S::golder_ewa_1776115@zsrybno.onmicrosoft.com::b3b34de3-9fdb-44b3-84f7-b0383fb1764d" providerId="AD" clId="Web-{4F696E11-BB80-56C3-BD82-59550CFA3C56}" dt="2021-03-17T09:59:37.531" v="2"/>
          <ac:spMkLst>
            <pc:docMk/>
            <pc:sldMk cId="0" sldId="256"/>
            <ac:spMk id="5123" creationId="{00000000-0000-0000-0000-000000000000}"/>
          </ac:spMkLst>
        </pc:spChg>
      </pc:sldChg>
      <pc:sldChg chg="modSp mod modClrScheme chgLayout">
        <pc:chgData name="Ewa Golder" userId="S::golder_ewa_1776115@zsrybno.onmicrosoft.com::b3b34de3-9fdb-44b3-84f7-b0383fb1764d" providerId="AD" clId="Web-{4F696E11-BB80-56C3-BD82-59550CFA3C56}" dt="2021-03-17T09:59:37.531" v="2"/>
        <pc:sldMkLst>
          <pc:docMk/>
          <pc:sldMk cId="0" sldId="260"/>
        </pc:sldMkLst>
        <pc:spChg chg="mod ord">
          <ac:chgData name="Ewa Golder" userId="S::golder_ewa_1776115@zsrybno.onmicrosoft.com::b3b34de3-9fdb-44b3-84f7-b0383fb1764d" providerId="AD" clId="Web-{4F696E11-BB80-56C3-BD82-59550CFA3C56}" dt="2021-03-17T09:59:37.531" v="2"/>
          <ac:spMkLst>
            <pc:docMk/>
            <pc:sldMk cId="0" sldId="260"/>
            <ac:spMk id="4099" creationId="{00000000-0000-0000-0000-000000000000}"/>
          </ac:spMkLst>
        </pc:spChg>
        <pc:graphicFrameChg chg="mod ord">
          <ac:chgData name="Ewa Golder" userId="S::golder_ewa_1776115@zsrybno.onmicrosoft.com::b3b34de3-9fdb-44b3-84f7-b0383fb1764d" providerId="AD" clId="Web-{4F696E11-BB80-56C3-BD82-59550CFA3C56}" dt="2021-03-17T09:59:37.531" v="2"/>
          <ac:graphicFrameMkLst>
            <pc:docMk/>
            <pc:sldMk cId="0" sldId="260"/>
            <ac:graphicFrameMk id="8216" creationId="{00000000-0000-0000-0000-000000000000}"/>
          </ac:graphicFrameMkLst>
        </pc:graphicFrameChg>
      </pc:sldChg>
      <pc:sldChg chg="modSp mod modClrScheme chgLayout">
        <pc:chgData name="Ewa Golder" userId="S::golder_ewa_1776115@zsrybno.onmicrosoft.com::b3b34de3-9fdb-44b3-84f7-b0383fb1764d" providerId="AD" clId="Web-{4F696E11-BB80-56C3-BD82-59550CFA3C56}" dt="2021-03-17T09:59:37.531" v="2"/>
        <pc:sldMkLst>
          <pc:docMk/>
          <pc:sldMk cId="0" sldId="263"/>
        </pc:sldMkLst>
        <pc:spChg chg="mod ord">
          <ac:chgData name="Ewa Golder" userId="S::golder_ewa_1776115@zsrybno.onmicrosoft.com::b3b34de3-9fdb-44b3-84f7-b0383fb1764d" providerId="AD" clId="Web-{4F696E11-BB80-56C3-BD82-59550CFA3C56}" dt="2021-03-17T09:59:37.531" v="2"/>
          <ac:spMkLst>
            <pc:docMk/>
            <pc:sldMk cId="0" sldId="263"/>
            <ac:spMk id="10242" creationId="{00000000-0000-0000-0000-000000000000}"/>
          </ac:spMkLst>
        </pc:spChg>
      </pc:sldChg>
      <pc:sldChg chg="modSp mod modClrScheme chgLayout">
        <pc:chgData name="Ewa Golder" userId="S::golder_ewa_1776115@zsrybno.onmicrosoft.com::b3b34de3-9fdb-44b3-84f7-b0383fb1764d" providerId="AD" clId="Web-{4F696E11-BB80-56C3-BD82-59550CFA3C56}" dt="2021-03-17T09:59:37.531" v="2"/>
        <pc:sldMkLst>
          <pc:docMk/>
          <pc:sldMk cId="0" sldId="264"/>
        </pc:sldMkLst>
        <pc:spChg chg="mod ord">
          <ac:chgData name="Ewa Golder" userId="S::golder_ewa_1776115@zsrybno.onmicrosoft.com::b3b34de3-9fdb-44b3-84f7-b0383fb1764d" providerId="AD" clId="Web-{4F696E11-BB80-56C3-BD82-59550CFA3C56}" dt="2021-03-17T09:59:37.531" v="2"/>
          <ac:spMkLst>
            <pc:docMk/>
            <pc:sldMk cId="0" sldId="264"/>
            <ac:spMk id="12290" creationId="{00000000-0000-0000-0000-000000000000}"/>
          </ac:spMkLst>
        </pc:spChg>
        <pc:spChg chg="mod ord">
          <ac:chgData name="Ewa Golder" userId="S::golder_ewa_1776115@zsrybno.onmicrosoft.com::b3b34de3-9fdb-44b3-84f7-b0383fb1764d" providerId="AD" clId="Web-{4F696E11-BB80-56C3-BD82-59550CFA3C56}" dt="2021-03-17T09:59:37.531" v="2"/>
          <ac:spMkLst>
            <pc:docMk/>
            <pc:sldMk cId="0" sldId="264"/>
            <ac:spMk id="12291" creationId="{00000000-0000-0000-0000-000000000000}"/>
          </ac:spMkLst>
        </pc:spChg>
      </pc:sldChg>
      <pc:sldChg chg="modSp mod ord modClrScheme chgLayout">
        <pc:chgData name="Ewa Golder" userId="S::golder_ewa_1776115@zsrybno.onmicrosoft.com::b3b34de3-9fdb-44b3-84f7-b0383fb1764d" providerId="AD" clId="Web-{4F696E11-BB80-56C3-BD82-59550CFA3C56}" dt="2021-03-17T10:17:42.836" v="48"/>
        <pc:sldMkLst>
          <pc:docMk/>
          <pc:sldMk cId="0" sldId="267"/>
        </pc:sldMkLst>
        <pc:spChg chg="mod ord">
          <ac:chgData name="Ewa Golder" userId="S::golder_ewa_1776115@zsrybno.onmicrosoft.com::b3b34de3-9fdb-44b3-84f7-b0383fb1764d" providerId="AD" clId="Web-{4F696E11-BB80-56C3-BD82-59550CFA3C56}" dt="2021-03-17T09:59:37.531" v="2"/>
          <ac:spMkLst>
            <pc:docMk/>
            <pc:sldMk cId="0" sldId="267"/>
            <ac:spMk id="24578" creationId="{00000000-0000-0000-0000-000000000000}"/>
          </ac:spMkLst>
        </pc:spChg>
      </pc:sldChg>
      <pc:sldChg chg="mod modClrScheme chgLayout">
        <pc:chgData name="Ewa Golder" userId="S::golder_ewa_1776115@zsrybno.onmicrosoft.com::b3b34de3-9fdb-44b3-84f7-b0383fb1764d" providerId="AD" clId="Web-{4F696E11-BB80-56C3-BD82-59550CFA3C56}" dt="2021-03-17T09:59:37.531" v="2"/>
        <pc:sldMkLst>
          <pc:docMk/>
          <pc:sldMk cId="0" sldId="268"/>
        </pc:sldMkLst>
      </pc:sldChg>
      <pc:sldChg chg="mod modClrScheme chgLayout">
        <pc:chgData name="Ewa Golder" userId="S::golder_ewa_1776115@zsrybno.onmicrosoft.com::b3b34de3-9fdb-44b3-84f7-b0383fb1764d" providerId="AD" clId="Web-{4F696E11-BB80-56C3-BD82-59550CFA3C56}" dt="2021-03-17T09:59:37.531" v="2"/>
        <pc:sldMkLst>
          <pc:docMk/>
          <pc:sldMk cId="0" sldId="269"/>
        </pc:sldMkLst>
      </pc:sldChg>
      <pc:sldChg chg="modSp mod modClrScheme chgLayout">
        <pc:chgData name="Ewa Golder" userId="S::golder_ewa_1776115@zsrybno.onmicrosoft.com::b3b34de3-9fdb-44b3-84f7-b0383fb1764d" providerId="AD" clId="Web-{4F696E11-BB80-56C3-BD82-59550CFA3C56}" dt="2021-03-17T09:59:37.531" v="2"/>
        <pc:sldMkLst>
          <pc:docMk/>
          <pc:sldMk cId="0" sldId="270"/>
        </pc:sldMkLst>
        <pc:spChg chg="mod ord">
          <ac:chgData name="Ewa Golder" userId="S::golder_ewa_1776115@zsrybno.onmicrosoft.com::b3b34de3-9fdb-44b3-84f7-b0383fb1764d" providerId="AD" clId="Web-{4F696E11-BB80-56C3-BD82-59550CFA3C56}" dt="2021-03-17T09:59:37.531" v="2"/>
          <ac:spMkLst>
            <pc:docMk/>
            <pc:sldMk cId="0" sldId="270"/>
            <ac:spMk id="11266" creationId="{00000000-0000-0000-0000-000000000000}"/>
          </ac:spMkLst>
        </pc:spChg>
        <pc:picChg chg="mod ord">
          <ac:chgData name="Ewa Golder" userId="S::golder_ewa_1776115@zsrybno.onmicrosoft.com::b3b34de3-9fdb-44b3-84f7-b0383fb1764d" providerId="AD" clId="Web-{4F696E11-BB80-56C3-BD82-59550CFA3C56}" dt="2021-03-17T09:59:37.531" v="2"/>
          <ac:picMkLst>
            <pc:docMk/>
            <pc:sldMk cId="0" sldId="270"/>
            <ac:picMk id="11267" creationId="{00000000-0000-0000-0000-000000000000}"/>
          </ac:picMkLst>
        </pc:picChg>
      </pc:sldChg>
      <pc:sldChg chg="modSp mod modClrScheme chgLayout">
        <pc:chgData name="Ewa Golder" userId="S::golder_ewa_1776115@zsrybno.onmicrosoft.com::b3b34de3-9fdb-44b3-84f7-b0383fb1764d" providerId="AD" clId="Web-{4F696E11-BB80-56C3-BD82-59550CFA3C56}" dt="2021-03-17T09:59:37.531" v="2"/>
        <pc:sldMkLst>
          <pc:docMk/>
          <pc:sldMk cId="0" sldId="271"/>
        </pc:sldMkLst>
        <pc:spChg chg="mod ord">
          <ac:chgData name="Ewa Golder" userId="S::golder_ewa_1776115@zsrybno.onmicrosoft.com::b3b34de3-9fdb-44b3-84f7-b0383fb1764d" providerId="AD" clId="Web-{4F696E11-BB80-56C3-BD82-59550CFA3C56}" dt="2021-03-17T09:59:37.531" v="2"/>
          <ac:spMkLst>
            <pc:docMk/>
            <pc:sldMk cId="0" sldId="271"/>
            <ac:spMk id="18434" creationId="{00000000-0000-0000-0000-000000000000}"/>
          </ac:spMkLst>
        </pc:spChg>
        <pc:picChg chg="mod ord">
          <ac:chgData name="Ewa Golder" userId="S::golder_ewa_1776115@zsrybno.onmicrosoft.com::b3b34de3-9fdb-44b3-84f7-b0383fb1764d" providerId="AD" clId="Web-{4F696E11-BB80-56C3-BD82-59550CFA3C56}" dt="2021-03-17T09:59:37.531" v="2"/>
          <ac:picMkLst>
            <pc:docMk/>
            <pc:sldMk cId="0" sldId="271"/>
            <ac:picMk id="18435" creationId="{00000000-0000-0000-0000-000000000000}"/>
          </ac:picMkLst>
        </pc:picChg>
      </pc:sldChg>
      <pc:sldChg chg="modSp mod modClrScheme chgLayout">
        <pc:chgData name="Ewa Golder" userId="S::golder_ewa_1776115@zsrybno.onmicrosoft.com::b3b34de3-9fdb-44b3-84f7-b0383fb1764d" providerId="AD" clId="Web-{4F696E11-BB80-56C3-BD82-59550CFA3C56}" dt="2021-03-17T09:59:37.531" v="2"/>
        <pc:sldMkLst>
          <pc:docMk/>
          <pc:sldMk cId="0" sldId="272"/>
        </pc:sldMkLst>
        <pc:spChg chg="mod ord">
          <ac:chgData name="Ewa Golder" userId="S::golder_ewa_1776115@zsrybno.onmicrosoft.com::b3b34de3-9fdb-44b3-84f7-b0383fb1764d" providerId="AD" clId="Web-{4F696E11-BB80-56C3-BD82-59550CFA3C56}" dt="2021-03-17T09:59:37.531" v="2"/>
          <ac:spMkLst>
            <pc:docMk/>
            <pc:sldMk cId="0" sldId="272"/>
            <ac:spMk id="19458" creationId="{00000000-0000-0000-0000-000000000000}"/>
          </ac:spMkLst>
        </pc:spChg>
        <pc:spChg chg="mod ord">
          <ac:chgData name="Ewa Golder" userId="S::golder_ewa_1776115@zsrybno.onmicrosoft.com::b3b34de3-9fdb-44b3-84f7-b0383fb1764d" providerId="AD" clId="Web-{4F696E11-BB80-56C3-BD82-59550CFA3C56}" dt="2021-03-17T09:59:37.531" v="2"/>
          <ac:spMkLst>
            <pc:docMk/>
            <pc:sldMk cId="0" sldId="272"/>
            <ac:spMk id="19460" creationId="{00000000-0000-0000-0000-000000000000}"/>
          </ac:spMkLst>
        </pc:spChg>
        <pc:picChg chg="mod ord">
          <ac:chgData name="Ewa Golder" userId="S::golder_ewa_1776115@zsrybno.onmicrosoft.com::b3b34de3-9fdb-44b3-84f7-b0383fb1764d" providerId="AD" clId="Web-{4F696E11-BB80-56C3-BD82-59550CFA3C56}" dt="2021-03-17T09:59:37.531" v="2"/>
          <ac:picMkLst>
            <pc:docMk/>
            <pc:sldMk cId="0" sldId="272"/>
            <ac:picMk id="19459" creationId="{00000000-0000-0000-0000-000000000000}"/>
          </ac:picMkLst>
        </pc:picChg>
      </pc:sldChg>
      <pc:sldChg chg="modSp mod modClrScheme chgLayout">
        <pc:chgData name="Ewa Golder" userId="S::golder_ewa_1776115@zsrybno.onmicrosoft.com::b3b34de3-9fdb-44b3-84f7-b0383fb1764d" providerId="AD" clId="Web-{4F696E11-BB80-56C3-BD82-59550CFA3C56}" dt="2021-03-17T10:02:07.300" v="25" actId="20577"/>
        <pc:sldMkLst>
          <pc:docMk/>
          <pc:sldMk cId="0" sldId="273"/>
        </pc:sldMkLst>
        <pc:spChg chg="mod ord">
          <ac:chgData name="Ewa Golder" userId="S::golder_ewa_1776115@zsrybno.onmicrosoft.com::b3b34de3-9fdb-44b3-84f7-b0383fb1764d" providerId="AD" clId="Web-{4F696E11-BB80-56C3-BD82-59550CFA3C56}" dt="2021-03-17T10:02:07.300" v="25" actId="20577"/>
          <ac:spMkLst>
            <pc:docMk/>
            <pc:sldMk cId="0" sldId="273"/>
            <ac:spMk id="20483" creationId="{00000000-0000-0000-0000-000000000000}"/>
          </ac:spMkLst>
        </pc:spChg>
      </pc:sldChg>
      <pc:sldChg chg="modSp mod modClrScheme chgLayout">
        <pc:chgData name="Ewa Golder" userId="S::golder_ewa_1776115@zsrybno.onmicrosoft.com::b3b34de3-9fdb-44b3-84f7-b0383fb1764d" providerId="AD" clId="Web-{4F696E11-BB80-56C3-BD82-59550CFA3C56}" dt="2021-03-17T09:59:37.531" v="2"/>
        <pc:sldMkLst>
          <pc:docMk/>
          <pc:sldMk cId="0" sldId="277"/>
        </pc:sldMkLst>
        <pc:spChg chg="mod ord">
          <ac:chgData name="Ewa Golder" userId="S::golder_ewa_1776115@zsrybno.onmicrosoft.com::b3b34de3-9fdb-44b3-84f7-b0383fb1764d" providerId="AD" clId="Web-{4F696E11-BB80-56C3-BD82-59550CFA3C56}" dt="2021-03-17T09:59:37.531" v="2"/>
          <ac:spMkLst>
            <pc:docMk/>
            <pc:sldMk cId="0" sldId="277"/>
            <ac:spMk id="15362" creationId="{00000000-0000-0000-0000-000000000000}"/>
          </ac:spMkLst>
        </pc:spChg>
        <pc:picChg chg="mod ord">
          <ac:chgData name="Ewa Golder" userId="S::golder_ewa_1776115@zsrybno.onmicrosoft.com::b3b34de3-9fdb-44b3-84f7-b0383fb1764d" providerId="AD" clId="Web-{4F696E11-BB80-56C3-BD82-59550CFA3C56}" dt="2021-03-17T09:59:37.531" v="2"/>
          <ac:picMkLst>
            <pc:docMk/>
            <pc:sldMk cId="0" sldId="277"/>
            <ac:picMk id="15363" creationId="{00000000-0000-0000-0000-000000000000}"/>
          </ac:picMkLst>
        </pc:picChg>
      </pc:sldChg>
      <pc:sldChg chg="modSp mod modClrScheme chgLayout">
        <pc:chgData name="Ewa Golder" userId="S::golder_ewa_1776115@zsrybno.onmicrosoft.com::b3b34de3-9fdb-44b3-84f7-b0383fb1764d" providerId="AD" clId="Web-{4F696E11-BB80-56C3-BD82-59550CFA3C56}" dt="2021-03-17T09:59:37.531" v="2"/>
        <pc:sldMkLst>
          <pc:docMk/>
          <pc:sldMk cId="0" sldId="278"/>
        </pc:sldMkLst>
        <pc:spChg chg="mod ord">
          <ac:chgData name="Ewa Golder" userId="S::golder_ewa_1776115@zsrybno.onmicrosoft.com::b3b34de3-9fdb-44b3-84f7-b0383fb1764d" providerId="AD" clId="Web-{4F696E11-BB80-56C3-BD82-59550CFA3C56}" dt="2021-03-17T09:59:37.531" v="2"/>
          <ac:spMkLst>
            <pc:docMk/>
            <pc:sldMk cId="0" sldId="278"/>
            <ac:spMk id="17410" creationId="{00000000-0000-0000-0000-000000000000}"/>
          </ac:spMkLst>
        </pc:spChg>
        <pc:picChg chg="mod ord">
          <ac:chgData name="Ewa Golder" userId="S::golder_ewa_1776115@zsrybno.onmicrosoft.com::b3b34de3-9fdb-44b3-84f7-b0383fb1764d" providerId="AD" clId="Web-{4F696E11-BB80-56C3-BD82-59550CFA3C56}" dt="2021-03-17T09:59:37.531" v="2"/>
          <ac:picMkLst>
            <pc:docMk/>
            <pc:sldMk cId="0" sldId="278"/>
            <ac:picMk id="17411" creationId="{00000000-0000-0000-0000-000000000000}"/>
          </ac:picMkLst>
        </pc:picChg>
      </pc:sldChg>
      <pc:sldChg chg="modSp mod modClrScheme chgLayout">
        <pc:chgData name="Ewa Golder" userId="S::golder_ewa_1776115@zsrybno.onmicrosoft.com::b3b34de3-9fdb-44b3-84f7-b0383fb1764d" providerId="AD" clId="Web-{4F696E11-BB80-56C3-BD82-59550CFA3C56}" dt="2021-03-17T09:59:37.531" v="2"/>
        <pc:sldMkLst>
          <pc:docMk/>
          <pc:sldMk cId="0" sldId="279"/>
        </pc:sldMkLst>
        <pc:spChg chg="mod ord">
          <ac:chgData name="Ewa Golder" userId="S::golder_ewa_1776115@zsrybno.onmicrosoft.com::b3b34de3-9fdb-44b3-84f7-b0383fb1764d" providerId="AD" clId="Web-{4F696E11-BB80-56C3-BD82-59550CFA3C56}" dt="2021-03-17T09:59:37.531" v="2"/>
          <ac:spMkLst>
            <pc:docMk/>
            <pc:sldMk cId="0" sldId="279"/>
            <ac:spMk id="16386" creationId="{00000000-0000-0000-0000-000000000000}"/>
          </ac:spMkLst>
        </pc:spChg>
        <pc:spChg chg="mod ord">
          <ac:chgData name="Ewa Golder" userId="S::golder_ewa_1776115@zsrybno.onmicrosoft.com::b3b34de3-9fdb-44b3-84f7-b0383fb1764d" providerId="AD" clId="Web-{4F696E11-BB80-56C3-BD82-59550CFA3C56}" dt="2021-03-17T09:59:37.531" v="2"/>
          <ac:spMkLst>
            <pc:docMk/>
            <pc:sldMk cId="0" sldId="279"/>
            <ac:spMk id="16388" creationId="{00000000-0000-0000-0000-000000000000}"/>
          </ac:spMkLst>
        </pc:spChg>
        <pc:picChg chg="mod ord">
          <ac:chgData name="Ewa Golder" userId="S::golder_ewa_1776115@zsrybno.onmicrosoft.com::b3b34de3-9fdb-44b3-84f7-b0383fb1764d" providerId="AD" clId="Web-{4F696E11-BB80-56C3-BD82-59550CFA3C56}" dt="2021-03-17T09:59:37.531" v="2"/>
          <ac:picMkLst>
            <pc:docMk/>
            <pc:sldMk cId="0" sldId="279"/>
            <ac:picMk id="16387" creationId="{00000000-0000-0000-0000-000000000000}"/>
          </ac:picMkLst>
        </pc:picChg>
      </pc:sldChg>
      <pc:sldChg chg="modSp mod modClrScheme chgLayout">
        <pc:chgData name="Ewa Golder" userId="S::golder_ewa_1776115@zsrybno.onmicrosoft.com::b3b34de3-9fdb-44b3-84f7-b0383fb1764d" providerId="AD" clId="Web-{4F696E11-BB80-56C3-BD82-59550CFA3C56}" dt="2021-03-17T09:59:37.531" v="2"/>
        <pc:sldMkLst>
          <pc:docMk/>
          <pc:sldMk cId="1874761220" sldId="280"/>
        </pc:sldMkLst>
        <pc:spChg chg="mod ord">
          <ac:chgData name="Ewa Golder" userId="S::golder_ewa_1776115@zsrybno.onmicrosoft.com::b3b34de3-9fdb-44b3-84f7-b0383fb1764d" providerId="AD" clId="Web-{4F696E11-BB80-56C3-BD82-59550CFA3C56}" dt="2021-03-17T09:59:37.531" v="2"/>
          <ac:spMkLst>
            <pc:docMk/>
            <pc:sldMk cId="1874761220" sldId="280"/>
            <ac:spMk id="2" creationId="{D242D7AC-047A-4CF4-AB8F-A70C9E7FB665}"/>
          </ac:spMkLst>
        </pc:spChg>
        <pc:spChg chg="mod ord">
          <ac:chgData name="Ewa Golder" userId="S::golder_ewa_1776115@zsrybno.onmicrosoft.com::b3b34de3-9fdb-44b3-84f7-b0383fb1764d" providerId="AD" clId="Web-{4F696E11-BB80-56C3-BD82-59550CFA3C56}" dt="2021-03-17T09:59:37.531" v="2"/>
          <ac:spMkLst>
            <pc:docMk/>
            <pc:sldMk cId="1874761220" sldId="280"/>
            <ac:spMk id="4" creationId="{330290B6-BE90-4112-8F49-0E4A696FE221}"/>
          </ac:spMkLst>
        </pc:spChg>
      </pc:sldChg>
      <pc:sldChg chg="modSp del mod modClrScheme chgLayout">
        <pc:chgData name="Ewa Golder" userId="S::golder_ewa_1776115@zsrybno.onmicrosoft.com::b3b34de3-9fdb-44b3-84f7-b0383fb1764d" providerId="AD" clId="Web-{4F696E11-BB80-56C3-BD82-59550CFA3C56}" dt="2021-03-17T10:02:25.597" v="26"/>
        <pc:sldMkLst>
          <pc:docMk/>
          <pc:sldMk cId="2376036746" sldId="281"/>
        </pc:sldMkLst>
        <pc:spChg chg="mod ord">
          <ac:chgData name="Ewa Golder" userId="S::golder_ewa_1776115@zsrybno.onmicrosoft.com::b3b34de3-9fdb-44b3-84f7-b0383fb1764d" providerId="AD" clId="Web-{4F696E11-BB80-56C3-BD82-59550CFA3C56}" dt="2021-03-17T09:59:37.531" v="2"/>
          <ac:spMkLst>
            <pc:docMk/>
            <pc:sldMk cId="2376036746" sldId="281"/>
            <ac:spMk id="2" creationId="{5B8ED261-1DEB-4969-B3FE-E5A28B6768FF}"/>
          </ac:spMkLst>
        </pc:spChg>
        <pc:spChg chg="mod ord">
          <ac:chgData name="Ewa Golder" userId="S::golder_ewa_1776115@zsrybno.onmicrosoft.com::b3b34de3-9fdb-44b3-84f7-b0383fb1764d" providerId="AD" clId="Web-{4F696E11-BB80-56C3-BD82-59550CFA3C56}" dt="2021-03-17T09:59:37.531" v="2"/>
          <ac:spMkLst>
            <pc:docMk/>
            <pc:sldMk cId="2376036746" sldId="281"/>
            <ac:spMk id="3" creationId="{46BA3169-3190-4E75-B954-74774F7B6181}"/>
          </ac:spMkLst>
        </pc:spChg>
        <pc:spChg chg="mod ord">
          <ac:chgData name="Ewa Golder" userId="S::golder_ewa_1776115@zsrybno.onmicrosoft.com::b3b34de3-9fdb-44b3-84f7-b0383fb1764d" providerId="AD" clId="Web-{4F696E11-BB80-56C3-BD82-59550CFA3C56}" dt="2021-03-17T09:59:37.531" v="2"/>
          <ac:spMkLst>
            <pc:docMk/>
            <pc:sldMk cId="2376036746" sldId="281"/>
            <ac:spMk id="4" creationId="{48FD6649-7A85-4AB0-B8CE-35B73D50BDD6}"/>
          </ac:spMkLst>
        </pc:spChg>
      </pc:sldChg>
      <pc:sldChg chg="addSp modSp mod modClrScheme addAnim modAnim chgLayout">
        <pc:chgData name="Ewa Golder" userId="S::golder_ewa_1776115@zsrybno.onmicrosoft.com::b3b34de3-9fdb-44b3-84f7-b0383fb1764d" providerId="AD" clId="Web-{4F696E11-BB80-56C3-BD82-59550CFA3C56}" dt="2021-03-17T10:01:21.986" v="20"/>
        <pc:sldMkLst>
          <pc:docMk/>
          <pc:sldMk cId="2997749303" sldId="282"/>
        </pc:sldMkLst>
        <pc:spChg chg="mod ord">
          <ac:chgData name="Ewa Golder" userId="S::golder_ewa_1776115@zsrybno.onmicrosoft.com::b3b34de3-9fdb-44b3-84f7-b0383fb1764d" providerId="AD" clId="Web-{4F696E11-BB80-56C3-BD82-59550CFA3C56}" dt="2021-03-17T09:59:37.531" v="2"/>
          <ac:spMkLst>
            <pc:docMk/>
            <pc:sldMk cId="2997749303" sldId="282"/>
            <ac:spMk id="2" creationId="{B348B33D-3B6C-4495-8BBA-4ED44A6C263B}"/>
          </ac:spMkLst>
        </pc:spChg>
        <pc:spChg chg="mod ord">
          <ac:chgData name="Ewa Golder" userId="S::golder_ewa_1776115@zsrybno.onmicrosoft.com::b3b34de3-9fdb-44b3-84f7-b0383fb1764d" providerId="AD" clId="Web-{4F696E11-BB80-56C3-BD82-59550CFA3C56}" dt="2021-03-17T09:59:37.531" v="2"/>
          <ac:spMkLst>
            <pc:docMk/>
            <pc:sldMk cId="2997749303" sldId="282"/>
            <ac:spMk id="3" creationId="{012ABA81-4465-48CA-A07D-D738FC95D045}"/>
          </ac:spMkLst>
        </pc:spChg>
        <pc:picChg chg="add mod">
          <ac:chgData name="Ewa Golder" userId="S::golder_ewa_1776115@zsrybno.onmicrosoft.com::b3b34de3-9fdb-44b3-84f7-b0383fb1764d" providerId="AD" clId="Web-{4F696E11-BB80-56C3-BD82-59550CFA3C56}" dt="2021-03-17T10:00:53.267" v="10" actId="1076"/>
          <ac:picMkLst>
            <pc:docMk/>
            <pc:sldMk cId="2997749303" sldId="282"/>
            <ac:picMk id="4" creationId="{B75FA465-48DF-4F1F-BECD-02AECACDEFB7}"/>
          </ac:picMkLst>
        </pc:picChg>
        <pc:picChg chg="add mod">
          <ac:chgData name="Ewa Golder" userId="S::golder_ewa_1776115@zsrybno.onmicrosoft.com::b3b34de3-9fdb-44b3-84f7-b0383fb1764d" providerId="AD" clId="Web-{4F696E11-BB80-56C3-BD82-59550CFA3C56}" dt="2021-03-17T10:00:55.407" v="11" actId="1076"/>
          <ac:picMkLst>
            <pc:docMk/>
            <pc:sldMk cId="2997749303" sldId="282"/>
            <ac:picMk id="5" creationId="{E49A4289-3CFA-4482-9D8C-83F54E71F7A5}"/>
          </ac:picMkLst>
        </pc:picChg>
        <pc:picChg chg="add mod">
          <ac:chgData name="Ewa Golder" userId="S::golder_ewa_1776115@zsrybno.onmicrosoft.com::b3b34de3-9fdb-44b3-84f7-b0383fb1764d" providerId="AD" clId="Web-{4F696E11-BB80-56C3-BD82-59550CFA3C56}" dt="2021-03-17T10:01:19.986" v="18" actId="1076"/>
          <ac:picMkLst>
            <pc:docMk/>
            <pc:sldMk cId="2997749303" sldId="282"/>
            <ac:picMk id="6" creationId="{1346895E-C855-40B0-9BC9-C259DDEE16DF}"/>
          </ac:picMkLst>
        </pc:picChg>
        <pc:picChg chg="add mod">
          <ac:chgData name="Ewa Golder" userId="S::golder_ewa_1776115@zsrybno.onmicrosoft.com::b3b34de3-9fdb-44b3-84f7-b0383fb1764d" providerId="AD" clId="Web-{4F696E11-BB80-56C3-BD82-59550CFA3C56}" dt="2021-03-17T10:00:46.110" v="7" actId="1076"/>
          <ac:picMkLst>
            <pc:docMk/>
            <pc:sldMk cId="2997749303" sldId="282"/>
            <ac:picMk id="7" creationId="{A4F734F4-36F1-4888-9029-579731C1A650}"/>
          </ac:picMkLst>
        </pc:picChg>
      </pc:sldChg>
      <pc:sldChg chg="new del">
        <pc:chgData name="Ewa Golder" userId="S::golder_ewa_1776115@zsrybno.onmicrosoft.com::b3b34de3-9fdb-44b3-84f7-b0383fb1764d" providerId="AD" clId="Web-{4F696E11-BB80-56C3-BD82-59550CFA3C56}" dt="2021-03-17T10:05:13.163" v="29"/>
        <pc:sldMkLst>
          <pc:docMk/>
          <pc:sldMk cId="927347122" sldId="283"/>
        </pc:sldMkLst>
      </pc:sldChg>
      <pc:sldChg chg="del">
        <pc:chgData name="Ewa Golder" userId="S::golder_ewa_1776115@zsrybno.onmicrosoft.com::b3b34de3-9fdb-44b3-84f7-b0383fb1764d" providerId="AD" clId="Web-{4F696E11-BB80-56C3-BD82-59550CFA3C56}" dt="2021-03-17T09:59:11.764" v="0"/>
        <pc:sldMkLst>
          <pc:docMk/>
          <pc:sldMk cId="2570809009" sldId="283"/>
        </pc:sldMkLst>
      </pc:sldChg>
      <pc:sldChg chg="add">
        <pc:chgData name="Ewa Golder" userId="S::golder_ewa_1776115@zsrybno.onmicrosoft.com::b3b34de3-9fdb-44b3-84f7-b0383fb1764d" providerId="AD" clId="Web-{4F696E11-BB80-56C3-BD82-59550CFA3C56}" dt="2021-03-17T10:05:06.616" v="28"/>
        <pc:sldMkLst>
          <pc:docMk/>
          <pc:sldMk cId="114473282" sldId="284"/>
        </pc:sldMkLst>
      </pc:sldChg>
      <pc:sldChg chg="add">
        <pc:chgData name="Ewa Golder" userId="S::golder_ewa_1776115@zsrybno.onmicrosoft.com::b3b34de3-9fdb-44b3-84f7-b0383fb1764d" providerId="AD" clId="Web-{4F696E11-BB80-56C3-BD82-59550CFA3C56}" dt="2021-03-17T10:05:31.867" v="30"/>
        <pc:sldMkLst>
          <pc:docMk/>
          <pc:sldMk cId="2524403663" sldId="285"/>
        </pc:sldMkLst>
      </pc:sldChg>
      <pc:sldChg chg="add">
        <pc:chgData name="Ewa Golder" userId="S::golder_ewa_1776115@zsrybno.onmicrosoft.com::b3b34de3-9fdb-44b3-84f7-b0383fb1764d" providerId="AD" clId="Web-{4F696E11-BB80-56C3-BD82-59550CFA3C56}" dt="2021-03-17T10:12:57.845" v="31"/>
        <pc:sldMkLst>
          <pc:docMk/>
          <pc:sldMk cId="2934304549" sldId="286"/>
        </pc:sldMkLst>
      </pc:sldChg>
      <pc:sldChg chg="addSp delSp modSp add">
        <pc:chgData name="Ewa Golder" userId="S::golder_ewa_1776115@zsrybno.onmicrosoft.com::b3b34de3-9fdb-44b3-84f7-b0383fb1764d" providerId="AD" clId="Web-{4F696E11-BB80-56C3-BD82-59550CFA3C56}" dt="2021-03-17T10:14:03.550" v="34"/>
        <pc:sldMkLst>
          <pc:docMk/>
          <pc:sldMk cId="1808968611" sldId="287"/>
        </pc:sldMkLst>
        <pc:picChg chg="add del mod">
          <ac:chgData name="Ewa Golder" userId="S::golder_ewa_1776115@zsrybno.onmicrosoft.com::b3b34de3-9fdb-44b3-84f7-b0383fb1764d" providerId="AD" clId="Web-{4F696E11-BB80-56C3-BD82-59550CFA3C56}" dt="2021-03-17T10:14:03.550" v="34"/>
          <ac:picMkLst>
            <pc:docMk/>
            <pc:sldMk cId="1808968611" sldId="287"/>
            <ac:picMk id="2" creationId="{6BBCBB9F-FE73-48EB-AAF7-6460455656A2}"/>
          </ac:picMkLst>
        </pc:picChg>
      </pc:sldChg>
      <pc:sldChg chg="add">
        <pc:chgData name="Ewa Golder" userId="S::golder_ewa_1776115@zsrybno.onmicrosoft.com::b3b34de3-9fdb-44b3-84f7-b0383fb1764d" providerId="AD" clId="Web-{4F696E11-BB80-56C3-BD82-59550CFA3C56}" dt="2021-03-17T10:14:14.253" v="35"/>
        <pc:sldMkLst>
          <pc:docMk/>
          <pc:sldMk cId="1679420403" sldId="288"/>
        </pc:sldMkLst>
      </pc:sldChg>
      <pc:sldChg chg="add">
        <pc:chgData name="Ewa Golder" userId="S::golder_ewa_1776115@zsrybno.onmicrosoft.com::b3b34de3-9fdb-44b3-84f7-b0383fb1764d" providerId="AD" clId="Web-{4F696E11-BB80-56C3-BD82-59550CFA3C56}" dt="2021-03-17T10:14:39.457" v="36"/>
        <pc:sldMkLst>
          <pc:docMk/>
          <pc:sldMk cId="2910536993" sldId="289"/>
        </pc:sldMkLst>
      </pc:sldChg>
      <pc:sldChg chg="add">
        <pc:chgData name="Ewa Golder" userId="S::golder_ewa_1776115@zsrybno.onmicrosoft.com::b3b34de3-9fdb-44b3-84f7-b0383fb1764d" providerId="AD" clId="Web-{4F696E11-BB80-56C3-BD82-59550CFA3C56}" dt="2021-03-17T10:15:08.067" v="37"/>
        <pc:sldMkLst>
          <pc:docMk/>
          <pc:sldMk cId="1830609935" sldId="290"/>
        </pc:sldMkLst>
      </pc:sldChg>
      <pc:sldChg chg="add">
        <pc:chgData name="Ewa Golder" userId="S::golder_ewa_1776115@zsrybno.onmicrosoft.com::b3b34de3-9fdb-44b3-84f7-b0383fb1764d" providerId="AD" clId="Web-{4F696E11-BB80-56C3-BD82-59550CFA3C56}" dt="2021-03-17T10:15:25.614" v="38"/>
        <pc:sldMkLst>
          <pc:docMk/>
          <pc:sldMk cId="932107674" sldId="291"/>
        </pc:sldMkLst>
      </pc:sldChg>
      <pc:sldChg chg="add">
        <pc:chgData name="Ewa Golder" userId="S::golder_ewa_1776115@zsrybno.onmicrosoft.com::b3b34de3-9fdb-44b3-84f7-b0383fb1764d" providerId="AD" clId="Web-{4F696E11-BB80-56C3-BD82-59550CFA3C56}" dt="2021-03-17T10:15:40.130" v="39"/>
        <pc:sldMkLst>
          <pc:docMk/>
          <pc:sldMk cId="4022220338" sldId="292"/>
        </pc:sldMkLst>
      </pc:sldChg>
      <pc:sldChg chg="modSp add">
        <pc:chgData name="Ewa Golder" userId="S::golder_ewa_1776115@zsrybno.onmicrosoft.com::b3b34de3-9fdb-44b3-84f7-b0383fb1764d" providerId="AD" clId="Web-{4F696E11-BB80-56C3-BD82-59550CFA3C56}" dt="2021-03-17T10:56:28.357" v="395" actId="20577"/>
        <pc:sldMkLst>
          <pc:docMk/>
          <pc:sldMk cId="1630847130" sldId="293"/>
        </pc:sldMkLst>
        <pc:spChg chg="mod">
          <ac:chgData name="Ewa Golder" userId="S::golder_ewa_1776115@zsrybno.onmicrosoft.com::b3b34de3-9fdb-44b3-84f7-b0383fb1764d" providerId="AD" clId="Web-{4F696E11-BB80-56C3-BD82-59550CFA3C56}" dt="2021-03-17T10:56:28.357" v="395" actId="20577"/>
          <ac:spMkLst>
            <pc:docMk/>
            <pc:sldMk cId="1630847130" sldId="293"/>
            <ac:spMk id="2" creationId="{00000000-0000-0000-0000-000000000000}"/>
          </ac:spMkLst>
        </pc:spChg>
      </pc:sldChg>
      <pc:sldChg chg="modSp add">
        <pc:chgData name="Ewa Golder" userId="S::golder_ewa_1776115@zsrybno.onmicrosoft.com::b3b34de3-9fdb-44b3-84f7-b0383fb1764d" providerId="AD" clId="Web-{4F696E11-BB80-56C3-BD82-59550CFA3C56}" dt="2021-03-17T10:57:26.233" v="399" actId="20577"/>
        <pc:sldMkLst>
          <pc:docMk/>
          <pc:sldMk cId="4196530913" sldId="294"/>
        </pc:sldMkLst>
        <pc:spChg chg="mod">
          <ac:chgData name="Ewa Golder" userId="S::golder_ewa_1776115@zsrybno.onmicrosoft.com::b3b34de3-9fdb-44b3-84f7-b0383fb1764d" providerId="AD" clId="Web-{4F696E11-BB80-56C3-BD82-59550CFA3C56}" dt="2021-03-17T10:57:26.233" v="399" actId="20577"/>
          <ac:spMkLst>
            <pc:docMk/>
            <pc:sldMk cId="4196530913" sldId="294"/>
            <ac:spMk id="2" creationId="{00000000-0000-0000-0000-000000000000}"/>
          </ac:spMkLst>
        </pc:spChg>
      </pc:sldChg>
      <pc:sldChg chg="add">
        <pc:chgData name="Ewa Golder" userId="S::golder_ewa_1776115@zsrybno.onmicrosoft.com::b3b34de3-9fdb-44b3-84f7-b0383fb1764d" providerId="AD" clId="Web-{4F696E11-BB80-56C3-BD82-59550CFA3C56}" dt="2021-03-17T10:16:28.678" v="42"/>
        <pc:sldMkLst>
          <pc:docMk/>
          <pc:sldMk cId="1607478398" sldId="295"/>
        </pc:sldMkLst>
      </pc:sldChg>
      <pc:sldChg chg="add">
        <pc:chgData name="Ewa Golder" userId="S::golder_ewa_1776115@zsrybno.onmicrosoft.com::b3b34de3-9fdb-44b3-84f7-b0383fb1764d" providerId="AD" clId="Web-{4F696E11-BB80-56C3-BD82-59550CFA3C56}" dt="2021-03-17T10:16:38.569" v="43"/>
        <pc:sldMkLst>
          <pc:docMk/>
          <pc:sldMk cId="2685373422" sldId="296"/>
        </pc:sldMkLst>
      </pc:sldChg>
      <pc:sldChg chg="add">
        <pc:chgData name="Ewa Golder" userId="S::golder_ewa_1776115@zsrybno.onmicrosoft.com::b3b34de3-9fdb-44b3-84f7-b0383fb1764d" providerId="AD" clId="Web-{4F696E11-BB80-56C3-BD82-59550CFA3C56}" dt="2021-03-17T10:16:51.554" v="44"/>
        <pc:sldMkLst>
          <pc:docMk/>
          <pc:sldMk cId="4142475515" sldId="297"/>
        </pc:sldMkLst>
      </pc:sldChg>
      <pc:sldChg chg="add">
        <pc:chgData name="Ewa Golder" userId="S::golder_ewa_1776115@zsrybno.onmicrosoft.com::b3b34de3-9fdb-44b3-84f7-b0383fb1764d" providerId="AD" clId="Web-{4F696E11-BB80-56C3-BD82-59550CFA3C56}" dt="2021-03-17T10:17:04.773" v="45"/>
        <pc:sldMkLst>
          <pc:docMk/>
          <pc:sldMk cId="2381521592" sldId="298"/>
        </pc:sldMkLst>
      </pc:sldChg>
      <pc:sldChg chg="add">
        <pc:chgData name="Ewa Golder" userId="S::golder_ewa_1776115@zsrybno.onmicrosoft.com::b3b34de3-9fdb-44b3-84f7-b0383fb1764d" providerId="AD" clId="Web-{4F696E11-BB80-56C3-BD82-59550CFA3C56}" dt="2021-03-17T10:17:17.601" v="46"/>
        <pc:sldMkLst>
          <pc:docMk/>
          <pc:sldMk cId="2183834428" sldId="299"/>
        </pc:sldMkLst>
      </pc:sldChg>
      <pc:sldChg chg="modSp add">
        <pc:chgData name="Ewa Golder" userId="S::golder_ewa_1776115@zsrybno.onmicrosoft.com::b3b34de3-9fdb-44b3-84f7-b0383fb1764d" providerId="AD" clId="Web-{4F696E11-BB80-56C3-BD82-59550CFA3C56}" dt="2021-03-17T11:00:47.738" v="475" actId="20577"/>
        <pc:sldMkLst>
          <pc:docMk/>
          <pc:sldMk cId="3676519528" sldId="300"/>
        </pc:sldMkLst>
        <pc:spChg chg="mod">
          <ac:chgData name="Ewa Golder" userId="S::golder_ewa_1776115@zsrybno.onmicrosoft.com::b3b34de3-9fdb-44b3-84f7-b0383fb1764d" providerId="AD" clId="Web-{4F696E11-BB80-56C3-BD82-59550CFA3C56}" dt="2021-03-17T11:00:47.738" v="475" actId="20577"/>
          <ac:spMkLst>
            <pc:docMk/>
            <pc:sldMk cId="3676519528" sldId="300"/>
            <ac:spMk id="5" creationId="{929333C2-02FB-4891-801F-513D13F784FF}"/>
          </ac:spMkLst>
        </pc:spChg>
      </pc:sldChg>
      <pc:sldChg chg="add">
        <pc:chgData name="Ewa Golder" userId="S::golder_ewa_1776115@zsrybno.onmicrosoft.com::b3b34de3-9fdb-44b3-84f7-b0383fb1764d" providerId="AD" clId="Web-{4F696E11-BB80-56C3-BD82-59550CFA3C56}" dt="2021-03-17T10:18:13.853" v="49"/>
        <pc:sldMkLst>
          <pc:docMk/>
          <pc:sldMk cId="2751681125" sldId="301"/>
        </pc:sldMkLst>
      </pc:sldChg>
      <pc:sldChg chg="add">
        <pc:chgData name="Ewa Golder" userId="S::golder_ewa_1776115@zsrybno.onmicrosoft.com::b3b34de3-9fdb-44b3-84f7-b0383fb1764d" providerId="AD" clId="Web-{4F696E11-BB80-56C3-BD82-59550CFA3C56}" dt="2021-03-17T10:24:12.048" v="50"/>
        <pc:sldMkLst>
          <pc:docMk/>
          <pc:sldMk cId="3039721000" sldId="302"/>
        </pc:sldMkLst>
      </pc:sldChg>
      <pc:sldChg chg="add">
        <pc:chgData name="Ewa Golder" userId="S::golder_ewa_1776115@zsrybno.onmicrosoft.com::b3b34de3-9fdb-44b3-84f7-b0383fb1764d" providerId="AD" clId="Web-{4F696E11-BB80-56C3-BD82-59550CFA3C56}" dt="2021-03-17T10:36:27.940" v="51"/>
        <pc:sldMkLst>
          <pc:docMk/>
          <pc:sldMk cId="2119654" sldId="303"/>
        </pc:sldMkLst>
      </pc:sldChg>
      <pc:sldChg chg="addSp modSp add">
        <pc:chgData name="Ewa Golder" userId="S::golder_ewa_1776115@zsrybno.onmicrosoft.com::b3b34de3-9fdb-44b3-84f7-b0383fb1764d" providerId="AD" clId="Web-{4F696E11-BB80-56C3-BD82-59550CFA3C56}" dt="2021-03-17T10:43:33.965" v="194" actId="1076"/>
        <pc:sldMkLst>
          <pc:docMk/>
          <pc:sldMk cId="2056530646" sldId="304"/>
        </pc:sldMkLst>
        <pc:spChg chg="mod">
          <ac:chgData name="Ewa Golder" userId="S::golder_ewa_1776115@zsrybno.onmicrosoft.com::b3b34de3-9fdb-44b3-84f7-b0383fb1764d" providerId="AD" clId="Web-{4F696E11-BB80-56C3-BD82-59550CFA3C56}" dt="2021-03-17T10:37:09.956" v="54" actId="20577"/>
          <ac:spMkLst>
            <pc:docMk/>
            <pc:sldMk cId="2056530646" sldId="304"/>
            <ac:spMk id="2" creationId="{00000000-0000-0000-0000-000000000000}"/>
          </ac:spMkLst>
        </pc:spChg>
        <pc:spChg chg="mod">
          <ac:chgData name="Ewa Golder" userId="S::golder_ewa_1776115@zsrybno.onmicrosoft.com::b3b34de3-9fdb-44b3-84f7-b0383fb1764d" providerId="AD" clId="Web-{4F696E11-BB80-56C3-BD82-59550CFA3C56}" dt="2021-03-17T10:43:20.480" v="192" actId="1076"/>
          <ac:spMkLst>
            <pc:docMk/>
            <pc:sldMk cId="2056530646" sldId="304"/>
            <ac:spMk id="3" creationId="{00000000-0000-0000-0000-000000000000}"/>
          </ac:spMkLst>
        </pc:spChg>
        <pc:spChg chg="add mod">
          <ac:chgData name="Ewa Golder" userId="S::golder_ewa_1776115@zsrybno.onmicrosoft.com::b3b34de3-9fdb-44b3-84f7-b0383fb1764d" providerId="AD" clId="Web-{4F696E11-BB80-56C3-BD82-59550CFA3C56}" dt="2021-03-17T10:43:33.965" v="194" actId="1076"/>
          <ac:spMkLst>
            <pc:docMk/>
            <pc:sldMk cId="2056530646" sldId="304"/>
            <ac:spMk id="4" creationId="{BDBC91D3-F1EB-414C-9BFA-308BC8CB0683}"/>
          </ac:spMkLst>
        </pc:spChg>
        <pc:spChg chg="add mod">
          <ac:chgData name="Ewa Golder" userId="S::golder_ewa_1776115@zsrybno.onmicrosoft.com::b3b34de3-9fdb-44b3-84f7-b0383fb1764d" providerId="AD" clId="Web-{4F696E11-BB80-56C3-BD82-59550CFA3C56}" dt="2021-03-17T10:43:10.761" v="191" actId="20577"/>
          <ac:spMkLst>
            <pc:docMk/>
            <pc:sldMk cId="2056530646" sldId="304"/>
            <ac:spMk id="5" creationId="{7837FFD4-5ABD-490C-B786-3F0D540AC4E2}"/>
          </ac:spMkLst>
        </pc:spChg>
        <pc:picChg chg="mod">
          <ac:chgData name="Ewa Golder" userId="S::golder_ewa_1776115@zsrybno.onmicrosoft.com::b3b34de3-9fdb-44b3-84f7-b0383fb1764d" providerId="AD" clId="Web-{4F696E11-BB80-56C3-BD82-59550CFA3C56}" dt="2021-03-17T10:43:27.668" v="193" actId="14100"/>
          <ac:picMkLst>
            <pc:docMk/>
            <pc:sldMk cId="2056530646" sldId="304"/>
            <ac:picMk id="4098" creationId="{00000000-0000-0000-0000-000000000000}"/>
          </ac:picMkLst>
        </pc:picChg>
      </pc:sldChg>
      <pc:sldChg chg="new del">
        <pc:chgData name="Ewa Golder" userId="S::golder_ewa_1776115@zsrybno.onmicrosoft.com::b3b34de3-9fdb-44b3-84f7-b0383fb1764d" providerId="AD" clId="Web-{4F696E11-BB80-56C3-BD82-59550CFA3C56}" dt="2021-03-17T10:44:51.138" v="197"/>
        <pc:sldMkLst>
          <pc:docMk/>
          <pc:sldMk cId="644833904" sldId="305"/>
        </pc:sldMkLst>
      </pc:sldChg>
      <pc:sldChg chg="add del">
        <pc:chgData name="Ewa Golder" userId="S::golder_ewa_1776115@zsrybno.onmicrosoft.com::b3b34de3-9fdb-44b3-84f7-b0383fb1764d" providerId="AD" clId="Web-{4F696E11-BB80-56C3-BD82-59550CFA3C56}" dt="2021-03-17T10:39:53.319" v="135"/>
        <pc:sldMkLst>
          <pc:docMk/>
          <pc:sldMk cId="2775237257" sldId="305"/>
        </pc:sldMkLst>
      </pc:sldChg>
      <pc:sldChg chg="addSp modSp new addAnim modAnim">
        <pc:chgData name="Ewa Golder" userId="S::golder_ewa_1776115@zsrybno.onmicrosoft.com::b3b34de3-9fdb-44b3-84f7-b0383fb1764d" providerId="AD" clId="Web-{4F696E11-BB80-56C3-BD82-59550CFA3C56}" dt="2021-03-17T10:55:21.621" v="393" actId="1076"/>
        <pc:sldMkLst>
          <pc:docMk/>
          <pc:sldMk cId="2565382322" sldId="306"/>
        </pc:sldMkLst>
        <pc:spChg chg="mod">
          <ac:chgData name="Ewa Golder" userId="S::golder_ewa_1776115@zsrybno.onmicrosoft.com::b3b34de3-9fdb-44b3-84f7-b0383fb1764d" providerId="AD" clId="Web-{4F696E11-BB80-56C3-BD82-59550CFA3C56}" dt="2021-03-17T10:52:19.227" v="369" actId="20577"/>
          <ac:spMkLst>
            <pc:docMk/>
            <pc:sldMk cId="2565382322" sldId="306"/>
            <ac:spMk id="2" creationId="{E25E202D-9423-4F62-BAD2-1F094438FF06}"/>
          </ac:spMkLst>
        </pc:spChg>
        <pc:spChg chg="mod">
          <ac:chgData name="Ewa Golder" userId="S::golder_ewa_1776115@zsrybno.onmicrosoft.com::b3b34de3-9fdb-44b3-84f7-b0383fb1764d" providerId="AD" clId="Web-{4F696E11-BB80-56C3-BD82-59550CFA3C56}" dt="2021-03-17T10:45:23.420" v="228" actId="20577"/>
          <ac:spMkLst>
            <pc:docMk/>
            <pc:sldMk cId="2565382322" sldId="306"/>
            <ac:spMk id="3" creationId="{F992AE9F-F817-4A5F-BC09-82BBF7E9B863}"/>
          </ac:spMkLst>
        </pc:spChg>
        <pc:spChg chg="add mod">
          <ac:chgData name="Ewa Golder" userId="S::golder_ewa_1776115@zsrybno.onmicrosoft.com::b3b34de3-9fdb-44b3-84f7-b0383fb1764d" providerId="AD" clId="Web-{4F696E11-BB80-56C3-BD82-59550CFA3C56}" dt="2021-03-17T10:52:02.679" v="365" actId="20577"/>
          <ac:spMkLst>
            <pc:docMk/>
            <pc:sldMk cId="2565382322" sldId="306"/>
            <ac:spMk id="4" creationId="{2C4124C6-F656-4897-BB8A-033F21CD4C83}"/>
          </ac:spMkLst>
        </pc:spChg>
        <pc:spChg chg="add mod">
          <ac:chgData name="Ewa Golder" userId="S::golder_ewa_1776115@zsrybno.onmicrosoft.com::b3b34de3-9fdb-44b3-84f7-b0383fb1764d" providerId="AD" clId="Web-{4F696E11-BB80-56C3-BD82-59550CFA3C56}" dt="2021-03-17T10:52:36.680" v="374" actId="1076"/>
          <ac:spMkLst>
            <pc:docMk/>
            <pc:sldMk cId="2565382322" sldId="306"/>
            <ac:spMk id="5" creationId="{910AEC23-9981-4184-ABDC-EC061C48E17B}"/>
          </ac:spMkLst>
        </pc:spChg>
        <pc:spChg chg="add mod">
          <ac:chgData name="Ewa Golder" userId="S::golder_ewa_1776115@zsrybno.onmicrosoft.com::b3b34de3-9fdb-44b3-84f7-b0383fb1764d" providerId="AD" clId="Web-{4F696E11-BB80-56C3-BD82-59550CFA3C56}" dt="2021-03-17T10:52:56.227" v="379" actId="1076"/>
          <ac:spMkLst>
            <pc:docMk/>
            <pc:sldMk cId="2565382322" sldId="306"/>
            <ac:spMk id="6" creationId="{1981CF17-58E8-48C3-8F8D-F428B22F08E0}"/>
          </ac:spMkLst>
        </pc:spChg>
        <pc:spChg chg="add mod">
          <ac:chgData name="Ewa Golder" userId="S::golder_ewa_1776115@zsrybno.onmicrosoft.com::b3b34de3-9fdb-44b3-84f7-b0383fb1764d" providerId="AD" clId="Web-{4F696E11-BB80-56C3-BD82-59550CFA3C56}" dt="2021-03-17T10:53:22.634" v="385" actId="1076"/>
          <ac:spMkLst>
            <pc:docMk/>
            <pc:sldMk cId="2565382322" sldId="306"/>
            <ac:spMk id="7" creationId="{DAEA03FF-F92E-4292-AE68-1E132A521A9C}"/>
          </ac:spMkLst>
        </pc:spChg>
        <pc:spChg chg="add mod">
          <ac:chgData name="Ewa Golder" userId="S::golder_ewa_1776115@zsrybno.onmicrosoft.com::b3b34de3-9fdb-44b3-84f7-b0383fb1764d" providerId="AD" clId="Web-{4F696E11-BB80-56C3-BD82-59550CFA3C56}" dt="2021-03-17T10:55:21.621" v="393" actId="1076"/>
          <ac:spMkLst>
            <pc:docMk/>
            <pc:sldMk cId="2565382322" sldId="306"/>
            <ac:spMk id="8" creationId="{197D40D9-EDDE-4A40-9451-F876C16A6DE8}"/>
          </ac:spMkLst>
        </pc:spChg>
      </pc:sldChg>
      <pc:sldChg chg="modSp new del">
        <pc:chgData name="Ewa Golder" userId="S::golder_ewa_1776115@zsrybno.onmicrosoft.com::b3b34de3-9fdb-44b3-84f7-b0383fb1764d" providerId="AD" clId="Web-{4F696E11-BB80-56C3-BD82-59550CFA3C56}" dt="2021-03-17T11:21:02.843" v="698"/>
        <pc:sldMkLst>
          <pc:docMk/>
          <pc:sldMk cId="1127216368" sldId="307"/>
        </pc:sldMkLst>
        <pc:spChg chg="mod">
          <ac:chgData name="Ewa Golder" userId="S::golder_ewa_1776115@zsrybno.onmicrosoft.com::b3b34de3-9fdb-44b3-84f7-b0383fb1764d" providerId="AD" clId="Web-{4F696E11-BB80-56C3-BD82-59550CFA3C56}" dt="2021-03-17T11:03:28.601" v="530" actId="14100"/>
          <ac:spMkLst>
            <pc:docMk/>
            <pc:sldMk cId="1127216368" sldId="307"/>
            <ac:spMk id="2" creationId="{69E09ACA-A3D4-484F-AB05-DAB9BCDA5E42}"/>
          </ac:spMkLst>
        </pc:spChg>
        <pc:spChg chg="mod">
          <ac:chgData name="Ewa Golder" userId="S::golder_ewa_1776115@zsrybno.onmicrosoft.com::b3b34de3-9fdb-44b3-84f7-b0383fb1764d" providerId="AD" clId="Web-{4F696E11-BB80-56C3-BD82-59550CFA3C56}" dt="2021-03-17T11:01:28.989" v="493" actId="20577"/>
          <ac:spMkLst>
            <pc:docMk/>
            <pc:sldMk cId="1127216368" sldId="307"/>
            <ac:spMk id="3" creationId="{A8279F10-D3C4-45B0-A536-E71D4418C15A}"/>
          </ac:spMkLst>
        </pc:spChg>
      </pc:sldChg>
      <pc:sldChg chg="new del">
        <pc:chgData name="Ewa Golder" userId="S::golder_ewa_1776115@zsrybno.onmicrosoft.com::b3b34de3-9fdb-44b3-84f7-b0383fb1764d" providerId="AD" clId="Web-{4F696E11-BB80-56C3-BD82-59550CFA3C56}" dt="2021-03-17T11:21:06.718" v="699"/>
        <pc:sldMkLst>
          <pc:docMk/>
          <pc:sldMk cId="1060459161" sldId="308"/>
        </pc:sldMkLst>
      </pc:sldChg>
      <pc:sldChg chg="addSp modSp new">
        <pc:chgData name="Ewa Golder" userId="S::golder_ewa_1776115@zsrybno.onmicrosoft.com::b3b34de3-9fdb-44b3-84f7-b0383fb1764d" providerId="AD" clId="Web-{4F696E11-BB80-56C3-BD82-59550CFA3C56}" dt="2021-03-17T11:21:53.860" v="713" actId="20577"/>
        <pc:sldMkLst>
          <pc:docMk/>
          <pc:sldMk cId="1881198646" sldId="309"/>
        </pc:sldMkLst>
        <pc:spChg chg="mod">
          <ac:chgData name="Ewa Golder" userId="S::golder_ewa_1776115@zsrybno.onmicrosoft.com::b3b34de3-9fdb-44b3-84f7-b0383fb1764d" providerId="AD" clId="Web-{4F696E11-BB80-56C3-BD82-59550CFA3C56}" dt="2021-03-17T11:04:17.539" v="552" actId="20577"/>
          <ac:spMkLst>
            <pc:docMk/>
            <pc:sldMk cId="1881198646" sldId="309"/>
            <ac:spMk id="2" creationId="{3C05F2F2-917A-4F3B-AC6F-87B53E1FA727}"/>
          </ac:spMkLst>
        </pc:spChg>
        <pc:spChg chg="mod">
          <ac:chgData name="Ewa Golder" userId="S::golder_ewa_1776115@zsrybno.onmicrosoft.com::b3b34de3-9fdb-44b3-84f7-b0383fb1764d" providerId="AD" clId="Web-{4F696E11-BB80-56C3-BD82-59550CFA3C56}" dt="2021-03-17T11:20:42.218" v="695" actId="14100"/>
          <ac:spMkLst>
            <pc:docMk/>
            <pc:sldMk cId="1881198646" sldId="309"/>
            <ac:spMk id="3" creationId="{F4F7E097-B2B3-49DA-B3BD-B15AF3FD3652}"/>
          </ac:spMkLst>
        </pc:spChg>
        <pc:spChg chg="mod">
          <ac:chgData name="Ewa Golder" userId="S::golder_ewa_1776115@zsrybno.onmicrosoft.com::b3b34de3-9fdb-44b3-84f7-b0383fb1764d" providerId="AD" clId="Web-{4F696E11-BB80-56C3-BD82-59550CFA3C56}" dt="2021-03-17T11:21:53.860" v="713" actId="20577"/>
          <ac:spMkLst>
            <pc:docMk/>
            <pc:sldMk cId="1881198646" sldId="309"/>
            <ac:spMk id="4" creationId="{27FE1B2C-F610-4BD1-B722-8ED1579CE2CC}"/>
          </ac:spMkLst>
        </pc:spChg>
        <pc:spChg chg="mod">
          <ac:chgData name="Ewa Golder" userId="S::golder_ewa_1776115@zsrybno.onmicrosoft.com::b3b34de3-9fdb-44b3-84f7-b0383fb1764d" providerId="AD" clId="Web-{4F696E11-BB80-56C3-BD82-59550CFA3C56}" dt="2021-03-17T11:12:29.879" v="574" actId="20577"/>
          <ac:spMkLst>
            <pc:docMk/>
            <pc:sldMk cId="1881198646" sldId="309"/>
            <ac:spMk id="5" creationId="{5BA99DF3-03FA-44B6-9A13-3349FDE8BB33}"/>
          </ac:spMkLst>
        </pc:spChg>
        <pc:spChg chg="mod">
          <ac:chgData name="Ewa Golder" userId="S::golder_ewa_1776115@zsrybno.onmicrosoft.com::b3b34de3-9fdb-44b3-84f7-b0383fb1764d" providerId="AD" clId="Web-{4F696E11-BB80-56C3-BD82-59550CFA3C56}" dt="2021-03-17T11:14:24.600" v="644" actId="20577"/>
          <ac:spMkLst>
            <pc:docMk/>
            <pc:sldMk cId="1881198646" sldId="309"/>
            <ac:spMk id="6" creationId="{E2977E5F-DFD4-4EEF-B870-A2F33E1CE4A1}"/>
          </ac:spMkLst>
        </pc:spChg>
        <pc:spChg chg="add mod">
          <ac:chgData name="Ewa Golder" userId="S::golder_ewa_1776115@zsrybno.onmicrosoft.com::b3b34de3-9fdb-44b3-84f7-b0383fb1764d" providerId="AD" clId="Web-{4F696E11-BB80-56C3-BD82-59550CFA3C56}" dt="2021-03-17T11:20:30.077" v="690" actId="20577"/>
          <ac:spMkLst>
            <pc:docMk/>
            <pc:sldMk cId="1881198646" sldId="309"/>
            <ac:spMk id="7" creationId="{71FBE36E-E1DF-4C88-A6D8-CB348ACE43C9}"/>
          </ac:spMkLst>
        </pc:spChg>
      </pc:sldChg>
      <pc:sldMasterChg chg="del delSldLayout">
        <pc:chgData name="Ewa Golder" userId="S::golder_ewa_1776115@zsrybno.onmicrosoft.com::b3b34de3-9fdb-44b3-84f7-b0383fb1764d" providerId="AD" clId="Web-{4F696E11-BB80-56C3-BD82-59550CFA3C56}" dt="2021-03-17T09:59:30.484" v="1"/>
        <pc:sldMasterMkLst>
          <pc:docMk/>
          <pc:sldMasterMk cId="3410258628" sldId="2147483687"/>
        </pc:sldMasterMkLst>
        <pc:sldLayoutChg chg="del">
          <pc:chgData name="Ewa Golder" userId="S::golder_ewa_1776115@zsrybno.onmicrosoft.com::b3b34de3-9fdb-44b3-84f7-b0383fb1764d" providerId="AD" clId="Web-{4F696E11-BB80-56C3-BD82-59550CFA3C56}" dt="2021-03-17T09:59:30.484" v="1"/>
          <pc:sldLayoutMkLst>
            <pc:docMk/>
            <pc:sldMasterMk cId="3410258628" sldId="2147483687"/>
            <pc:sldLayoutMk cId="2745389863" sldId="2147483688"/>
          </pc:sldLayoutMkLst>
        </pc:sldLayoutChg>
        <pc:sldLayoutChg chg="del">
          <pc:chgData name="Ewa Golder" userId="S::golder_ewa_1776115@zsrybno.onmicrosoft.com::b3b34de3-9fdb-44b3-84f7-b0383fb1764d" providerId="AD" clId="Web-{4F696E11-BB80-56C3-BD82-59550CFA3C56}" dt="2021-03-17T09:59:30.484" v="1"/>
          <pc:sldLayoutMkLst>
            <pc:docMk/>
            <pc:sldMasterMk cId="3410258628" sldId="2147483687"/>
            <pc:sldLayoutMk cId="1325327259" sldId="2147483689"/>
          </pc:sldLayoutMkLst>
        </pc:sldLayoutChg>
        <pc:sldLayoutChg chg="del">
          <pc:chgData name="Ewa Golder" userId="S::golder_ewa_1776115@zsrybno.onmicrosoft.com::b3b34de3-9fdb-44b3-84f7-b0383fb1764d" providerId="AD" clId="Web-{4F696E11-BB80-56C3-BD82-59550CFA3C56}" dt="2021-03-17T09:59:30.484" v="1"/>
          <pc:sldLayoutMkLst>
            <pc:docMk/>
            <pc:sldMasterMk cId="3410258628" sldId="2147483687"/>
            <pc:sldLayoutMk cId="3542816063" sldId="2147483690"/>
          </pc:sldLayoutMkLst>
        </pc:sldLayoutChg>
        <pc:sldLayoutChg chg="del">
          <pc:chgData name="Ewa Golder" userId="S::golder_ewa_1776115@zsrybno.onmicrosoft.com::b3b34de3-9fdb-44b3-84f7-b0383fb1764d" providerId="AD" clId="Web-{4F696E11-BB80-56C3-BD82-59550CFA3C56}" dt="2021-03-17T09:59:30.484" v="1"/>
          <pc:sldLayoutMkLst>
            <pc:docMk/>
            <pc:sldMasterMk cId="3410258628" sldId="2147483687"/>
            <pc:sldLayoutMk cId="2564477498" sldId="2147483691"/>
          </pc:sldLayoutMkLst>
        </pc:sldLayoutChg>
        <pc:sldLayoutChg chg="del">
          <pc:chgData name="Ewa Golder" userId="S::golder_ewa_1776115@zsrybno.onmicrosoft.com::b3b34de3-9fdb-44b3-84f7-b0383fb1764d" providerId="AD" clId="Web-{4F696E11-BB80-56C3-BD82-59550CFA3C56}" dt="2021-03-17T09:59:30.484" v="1"/>
          <pc:sldLayoutMkLst>
            <pc:docMk/>
            <pc:sldMasterMk cId="3410258628" sldId="2147483687"/>
            <pc:sldLayoutMk cId="4065662037" sldId="2147483692"/>
          </pc:sldLayoutMkLst>
        </pc:sldLayoutChg>
        <pc:sldLayoutChg chg="del">
          <pc:chgData name="Ewa Golder" userId="S::golder_ewa_1776115@zsrybno.onmicrosoft.com::b3b34de3-9fdb-44b3-84f7-b0383fb1764d" providerId="AD" clId="Web-{4F696E11-BB80-56C3-BD82-59550CFA3C56}" dt="2021-03-17T09:59:30.484" v="1"/>
          <pc:sldLayoutMkLst>
            <pc:docMk/>
            <pc:sldMasterMk cId="3410258628" sldId="2147483687"/>
            <pc:sldLayoutMk cId="1017339960" sldId="2147483693"/>
          </pc:sldLayoutMkLst>
        </pc:sldLayoutChg>
        <pc:sldLayoutChg chg="del">
          <pc:chgData name="Ewa Golder" userId="S::golder_ewa_1776115@zsrybno.onmicrosoft.com::b3b34de3-9fdb-44b3-84f7-b0383fb1764d" providerId="AD" clId="Web-{4F696E11-BB80-56C3-BD82-59550CFA3C56}" dt="2021-03-17T09:59:30.484" v="1"/>
          <pc:sldLayoutMkLst>
            <pc:docMk/>
            <pc:sldMasterMk cId="3410258628" sldId="2147483687"/>
            <pc:sldLayoutMk cId="3017170655" sldId="2147483694"/>
          </pc:sldLayoutMkLst>
        </pc:sldLayoutChg>
        <pc:sldLayoutChg chg="del">
          <pc:chgData name="Ewa Golder" userId="S::golder_ewa_1776115@zsrybno.onmicrosoft.com::b3b34de3-9fdb-44b3-84f7-b0383fb1764d" providerId="AD" clId="Web-{4F696E11-BB80-56C3-BD82-59550CFA3C56}" dt="2021-03-17T09:59:30.484" v="1"/>
          <pc:sldLayoutMkLst>
            <pc:docMk/>
            <pc:sldMasterMk cId="3410258628" sldId="2147483687"/>
            <pc:sldLayoutMk cId="1299556749" sldId="2147483695"/>
          </pc:sldLayoutMkLst>
        </pc:sldLayoutChg>
        <pc:sldLayoutChg chg="del">
          <pc:chgData name="Ewa Golder" userId="S::golder_ewa_1776115@zsrybno.onmicrosoft.com::b3b34de3-9fdb-44b3-84f7-b0383fb1764d" providerId="AD" clId="Web-{4F696E11-BB80-56C3-BD82-59550CFA3C56}" dt="2021-03-17T09:59:30.484" v="1"/>
          <pc:sldLayoutMkLst>
            <pc:docMk/>
            <pc:sldMasterMk cId="3410258628" sldId="2147483687"/>
            <pc:sldLayoutMk cId="178462986" sldId="2147483696"/>
          </pc:sldLayoutMkLst>
        </pc:sldLayoutChg>
        <pc:sldLayoutChg chg="del">
          <pc:chgData name="Ewa Golder" userId="S::golder_ewa_1776115@zsrybno.onmicrosoft.com::b3b34de3-9fdb-44b3-84f7-b0383fb1764d" providerId="AD" clId="Web-{4F696E11-BB80-56C3-BD82-59550CFA3C56}" dt="2021-03-17T09:59:30.484" v="1"/>
          <pc:sldLayoutMkLst>
            <pc:docMk/>
            <pc:sldMasterMk cId="3410258628" sldId="2147483687"/>
            <pc:sldLayoutMk cId="3477892376" sldId="2147483697"/>
          </pc:sldLayoutMkLst>
        </pc:sldLayoutChg>
        <pc:sldLayoutChg chg="del">
          <pc:chgData name="Ewa Golder" userId="S::golder_ewa_1776115@zsrybno.onmicrosoft.com::b3b34de3-9fdb-44b3-84f7-b0383fb1764d" providerId="AD" clId="Web-{4F696E11-BB80-56C3-BD82-59550CFA3C56}" dt="2021-03-17T09:59:30.484" v="1"/>
          <pc:sldLayoutMkLst>
            <pc:docMk/>
            <pc:sldMasterMk cId="3410258628" sldId="2147483687"/>
            <pc:sldLayoutMk cId="2305999718" sldId="2147483698"/>
          </pc:sldLayoutMkLst>
        </pc:sldLayoutChg>
        <pc:sldLayoutChg chg="del">
          <pc:chgData name="Ewa Golder" userId="S::golder_ewa_1776115@zsrybno.onmicrosoft.com::b3b34de3-9fdb-44b3-84f7-b0383fb1764d" providerId="AD" clId="Web-{4F696E11-BB80-56C3-BD82-59550CFA3C56}" dt="2021-03-17T09:59:30.484" v="1"/>
          <pc:sldLayoutMkLst>
            <pc:docMk/>
            <pc:sldMasterMk cId="3410258628" sldId="2147483687"/>
            <pc:sldLayoutMk cId="1044844993" sldId="2147483699"/>
          </pc:sldLayoutMkLst>
        </pc:sldLayoutChg>
      </pc:sldMasterChg>
      <pc:sldMasterChg chg="add del modTransition addSldLayout delSldLayout modSldLayout">
        <pc:chgData name="Ewa Golder" userId="S::golder_ewa_1776115@zsrybno.onmicrosoft.com::b3b34de3-9fdb-44b3-84f7-b0383fb1764d" providerId="AD" clId="Web-{4F696E11-BB80-56C3-BD82-59550CFA3C56}" dt="2021-03-17T09:59:37.531" v="2"/>
        <pc:sldMasterMkLst>
          <pc:docMk/>
          <pc:sldMasterMk cId="1278368198" sldId="2147483700"/>
        </pc:sldMasterMkLst>
        <pc:sldLayoutChg chg="add del mod replId">
          <pc:chgData name="Ewa Golder" userId="S::golder_ewa_1776115@zsrybno.onmicrosoft.com::b3b34de3-9fdb-44b3-84f7-b0383fb1764d" providerId="AD" clId="Web-{4F696E11-BB80-56C3-BD82-59550CFA3C56}" dt="2021-03-17T09:59:37.531" v="2"/>
          <pc:sldLayoutMkLst>
            <pc:docMk/>
            <pc:sldMasterMk cId="1278368198" sldId="2147483700"/>
            <pc:sldLayoutMk cId="3016944163" sldId="2147483701"/>
          </pc:sldLayoutMkLst>
        </pc:sldLayoutChg>
        <pc:sldLayoutChg chg="add del mod replId">
          <pc:chgData name="Ewa Golder" userId="S::golder_ewa_1776115@zsrybno.onmicrosoft.com::b3b34de3-9fdb-44b3-84f7-b0383fb1764d" providerId="AD" clId="Web-{4F696E11-BB80-56C3-BD82-59550CFA3C56}" dt="2021-03-17T09:59:37.531" v="2"/>
          <pc:sldLayoutMkLst>
            <pc:docMk/>
            <pc:sldMasterMk cId="1278368198" sldId="2147483700"/>
            <pc:sldLayoutMk cId="3949716721" sldId="2147483702"/>
          </pc:sldLayoutMkLst>
        </pc:sldLayoutChg>
        <pc:sldLayoutChg chg="add del mod replId">
          <pc:chgData name="Ewa Golder" userId="S::golder_ewa_1776115@zsrybno.onmicrosoft.com::b3b34de3-9fdb-44b3-84f7-b0383fb1764d" providerId="AD" clId="Web-{4F696E11-BB80-56C3-BD82-59550CFA3C56}" dt="2021-03-17T09:59:37.531" v="2"/>
          <pc:sldLayoutMkLst>
            <pc:docMk/>
            <pc:sldMasterMk cId="1278368198" sldId="2147483700"/>
            <pc:sldLayoutMk cId="2652657085" sldId="2147483703"/>
          </pc:sldLayoutMkLst>
        </pc:sldLayoutChg>
        <pc:sldLayoutChg chg="add del mod replId">
          <pc:chgData name="Ewa Golder" userId="S::golder_ewa_1776115@zsrybno.onmicrosoft.com::b3b34de3-9fdb-44b3-84f7-b0383fb1764d" providerId="AD" clId="Web-{4F696E11-BB80-56C3-BD82-59550CFA3C56}" dt="2021-03-17T09:59:37.531" v="2"/>
          <pc:sldLayoutMkLst>
            <pc:docMk/>
            <pc:sldMasterMk cId="1278368198" sldId="2147483700"/>
            <pc:sldLayoutMk cId="528504287" sldId="2147483704"/>
          </pc:sldLayoutMkLst>
        </pc:sldLayoutChg>
        <pc:sldLayoutChg chg="add del mod replId">
          <pc:chgData name="Ewa Golder" userId="S::golder_ewa_1776115@zsrybno.onmicrosoft.com::b3b34de3-9fdb-44b3-84f7-b0383fb1764d" providerId="AD" clId="Web-{4F696E11-BB80-56C3-BD82-59550CFA3C56}" dt="2021-03-17T09:59:37.531" v="2"/>
          <pc:sldLayoutMkLst>
            <pc:docMk/>
            <pc:sldMasterMk cId="1278368198" sldId="2147483700"/>
            <pc:sldLayoutMk cId="2149343814" sldId="2147483705"/>
          </pc:sldLayoutMkLst>
        </pc:sldLayoutChg>
        <pc:sldLayoutChg chg="add del mod replId">
          <pc:chgData name="Ewa Golder" userId="S::golder_ewa_1776115@zsrybno.onmicrosoft.com::b3b34de3-9fdb-44b3-84f7-b0383fb1764d" providerId="AD" clId="Web-{4F696E11-BB80-56C3-BD82-59550CFA3C56}" dt="2021-03-17T09:59:37.531" v="2"/>
          <pc:sldLayoutMkLst>
            <pc:docMk/>
            <pc:sldMasterMk cId="1278368198" sldId="2147483700"/>
            <pc:sldLayoutMk cId="3650848994" sldId="2147483706"/>
          </pc:sldLayoutMkLst>
        </pc:sldLayoutChg>
        <pc:sldLayoutChg chg="add del mod replId">
          <pc:chgData name="Ewa Golder" userId="S::golder_ewa_1776115@zsrybno.onmicrosoft.com::b3b34de3-9fdb-44b3-84f7-b0383fb1764d" providerId="AD" clId="Web-{4F696E11-BB80-56C3-BD82-59550CFA3C56}" dt="2021-03-17T09:59:37.531" v="2"/>
          <pc:sldLayoutMkLst>
            <pc:docMk/>
            <pc:sldMasterMk cId="1278368198" sldId="2147483700"/>
            <pc:sldLayoutMk cId="1945585477" sldId="2147483707"/>
          </pc:sldLayoutMkLst>
        </pc:sldLayoutChg>
        <pc:sldLayoutChg chg="add del mod replId">
          <pc:chgData name="Ewa Golder" userId="S::golder_ewa_1776115@zsrybno.onmicrosoft.com::b3b34de3-9fdb-44b3-84f7-b0383fb1764d" providerId="AD" clId="Web-{4F696E11-BB80-56C3-BD82-59550CFA3C56}" dt="2021-03-17T09:59:37.531" v="2"/>
          <pc:sldLayoutMkLst>
            <pc:docMk/>
            <pc:sldMasterMk cId="1278368198" sldId="2147483700"/>
            <pc:sldLayoutMk cId="3506273600" sldId="2147483708"/>
          </pc:sldLayoutMkLst>
        </pc:sldLayoutChg>
        <pc:sldLayoutChg chg="add del mod replId">
          <pc:chgData name="Ewa Golder" userId="S::golder_ewa_1776115@zsrybno.onmicrosoft.com::b3b34de3-9fdb-44b3-84f7-b0383fb1764d" providerId="AD" clId="Web-{4F696E11-BB80-56C3-BD82-59550CFA3C56}" dt="2021-03-17T09:59:37.531" v="2"/>
          <pc:sldLayoutMkLst>
            <pc:docMk/>
            <pc:sldMasterMk cId="1278368198" sldId="2147483700"/>
            <pc:sldLayoutMk cId="2246873560" sldId="2147483709"/>
          </pc:sldLayoutMkLst>
        </pc:sldLayoutChg>
        <pc:sldLayoutChg chg="add del mod replId">
          <pc:chgData name="Ewa Golder" userId="S::golder_ewa_1776115@zsrybno.onmicrosoft.com::b3b34de3-9fdb-44b3-84f7-b0383fb1764d" providerId="AD" clId="Web-{4F696E11-BB80-56C3-BD82-59550CFA3C56}" dt="2021-03-17T09:59:37.531" v="2"/>
          <pc:sldLayoutMkLst>
            <pc:docMk/>
            <pc:sldMasterMk cId="1278368198" sldId="2147483700"/>
            <pc:sldLayoutMk cId="475181106" sldId="2147483710"/>
          </pc:sldLayoutMkLst>
        </pc:sldLayoutChg>
        <pc:sldLayoutChg chg="add del mod replId">
          <pc:chgData name="Ewa Golder" userId="S::golder_ewa_1776115@zsrybno.onmicrosoft.com::b3b34de3-9fdb-44b3-84f7-b0383fb1764d" providerId="AD" clId="Web-{4F696E11-BB80-56C3-BD82-59550CFA3C56}" dt="2021-03-17T09:59:37.531" v="2"/>
          <pc:sldLayoutMkLst>
            <pc:docMk/>
            <pc:sldMasterMk cId="1278368198" sldId="2147483700"/>
            <pc:sldLayoutMk cId="2318097626" sldId="2147483711"/>
          </pc:sldLayoutMkLst>
        </pc:sldLayoutChg>
        <pc:sldLayoutChg chg="add del mod replId">
          <pc:chgData name="Ewa Golder" userId="S::golder_ewa_1776115@zsrybno.onmicrosoft.com::b3b34de3-9fdb-44b3-84f7-b0383fb1764d" providerId="AD" clId="Web-{4F696E11-BB80-56C3-BD82-59550CFA3C56}" dt="2021-03-17T09:59:37.531" v="2"/>
          <pc:sldLayoutMkLst>
            <pc:docMk/>
            <pc:sldMasterMk cId="1278368198" sldId="2147483700"/>
            <pc:sldLayoutMk cId="3592822465" sldId="2147483712"/>
          </pc:sldLayoutMkLst>
        </pc:sldLayoutChg>
      </pc:sldMasterChg>
      <pc:sldMasterChg chg="add modTransition addSldLayout modSldLayout">
        <pc:chgData name="Ewa Golder" userId="S::golder_ewa_1776115@zsrybno.onmicrosoft.com::b3b34de3-9fdb-44b3-84f7-b0383fb1764d" providerId="AD" clId="Web-{4F696E11-BB80-56C3-BD82-59550CFA3C56}" dt="2021-03-17T10:05:06.616" v="28"/>
        <pc:sldMasterMkLst>
          <pc:docMk/>
          <pc:sldMasterMk cId="2231848191" sldId="2147483713"/>
        </pc:sldMasterMkLst>
        <pc:sldLayoutChg chg="add mod replId">
          <pc:chgData name="Ewa Golder" userId="S::golder_ewa_1776115@zsrybno.onmicrosoft.com::b3b34de3-9fdb-44b3-84f7-b0383fb1764d" providerId="AD" clId="Web-{4F696E11-BB80-56C3-BD82-59550CFA3C56}" dt="2021-03-17T09:59:37.531" v="2"/>
          <pc:sldLayoutMkLst>
            <pc:docMk/>
            <pc:sldMasterMk cId="2231848191" sldId="2147483713"/>
            <pc:sldLayoutMk cId="2830401992" sldId="2147483714"/>
          </pc:sldLayoutMkLst>
        </pc:sldLayoutChg>
        <pc:sldLayoutChg chg="add mod replId">
          <pc:chgData name="Ewa Golder" userId="S::golder_ewa_1776115@zsrybno.onmicrosoft.com::b3b34de3-9fdb-44b3-84f7-b0383fb1764d" providerId="AD" clId="Web-{4F696E11-BB80-56C3-BD82-59550CFA3C56}" dt="2021-03-17T09:59:37.531" v="2"/>
          <pc:sldLayoutMkLst>
            <pc:docMk/>
            <pc:sldMasterMk cId="2231848191" sldId="2147483713"/>
            <pc:sldLayoutMk cId="2893459568" sldId="2147483715"/>
          </pc:sldLayoutMkLst>
        </pc:sldLayoutChg>
        <pc:sldLayoutChg chg="add mod replId">
          <pc:chgData name="Ewa Golder" userId="S::golder_ewa_1776115@zsrybno.onmicrosoft.com::b3b34de3-9fdb-44b3-84f7-b0383fb1764d" providerId="AD" clId="Web-{4F696E11-BB80-56C3-BD82-59550CFA3C56}" dt="2021-03-17T09:59:37.531" v="2"/>
          <pc:sldLayoutMkLst>
            <pc:docMk/>
            <pc:sldMasterMk cId="2231848191" sldId="2147483713"/>
            <pc:sldLayoutMk cId="1352548555" sldId="2147483716"/>
          </pc:sldLayoutMkLst>
        </pc:sldLayoutChg>
        <pc:sldLayoutChg chg="add mod replId">
          <pc:chgData name="Ewa Golder" userId="S::golder_ewa_1776115@zsrybno.onmicrosoft.com::b3b34de3-9fdb-44b3-84f7-b0383fb1764d" providerId="AD" clId="Web-{4F696E11-BB80-56C3-BD82-59550CFA3C56}" dt="2021-03-17T09:59:37.531" v="2"/>
          <pc:sldLayoutMkLst>
            <pc:docMk/>
            <pc:sldMasterMk cId="2231848191" sldId="2147483713"/>
            <pc:sldLayoutMk cId="3374711401" sldId="2147483717"/>
          </pc:sldLayoutMkLst>
        </pc:sldLayoutChg>
        <pc:sldLayoutChg chg="add mod replId">
          <pc:chgData name="Ewa Golder" userId="S::golder_ewa_1776115@zsrybno.onmicrosoft.com::b3b34de3-9fdb-44b3-84f7-b0383fb1764d" providerId="AD" clId="Web-{4F696E11-BB80-56C3-BD82-59550CFA3C56}" dt="2021-03-17T09:59:37.531" v="2"/>
          <pc:sldLayoutMkLst>
            <pc:docMk/>
            <pc:sldMasterMk cId="2231848191" sldId="2147483713"/>
            <pc:sldLayoutMk cId="2869845893" sldId="2147483718"/>
          </pc:sldLayoutMkLst>
        </pc:sldLayoutChg>
        <pc:sldLayoutChg chg="add mod replId">
          <pc:chgData name="Ewa Golder" userId="S::golder_ewa_1776115@zsrybno.onmicrosoft.com::b3b34de3-9fdb-44b3-84f7-b0383fb1764d" providerId="AD" clId="Web-{4F696E11-BB80-56C3-BD82-59550CFA3C56}" dt="2021-03-17T09:59:37.531" v="2"/>
          <pc:sldLayoutMkLst>
            <pc:docMk/>
            <pc:sldMasterMk cId="2231848191" sldId="2147483713"/>
            <pc:sldLayoutMk cId="2521328250" sldId="2147483719"/>
          </pc:sldLayoutMkLst>
        </pc:sldLayoutChg>
        <pc:sldLayoutChg chg="add mod replId">
          <pc:chgData name="Ewa Golder" userId="S::golder_ewa_1776115@zsrybno.onmicrosoft.com::b3b34de3-9fdb-44b3-84f7-b0383fb1764d" providerId="AD" clId="Web-{4F696E11-BB80-56C3-BD82-59550CFA3C56}" dt="2021-03-17T09:59:37.531" v="2"/>
          <pc:sldLayoutMkLst>
            <pc:docMk/>
            <pc:sldMasterMk cId="2231848191" sldId="2147483713"/>
            <pc:sldLayoutMk cId="1573858514" sldId="2147483721"/>
          </pc:sldLayoutMkLst>
        </pc:sldLayoutChg>
        <pc:sldLayoutChg chg="add mod replId">
          <pc:chgData name="Ewa Golder" userId="S::golder_ewa_1776115@zsrybno.onmicrosoft.com::b3b34de3-9fdb-44b3-84f7-b0383fb1764d" providerId="AD" clId="Web-{4F696E11-BB80-56C3-BD82-59550CFA3C56}" dt="2021-03-17T09:59:37.531" v="2"/>
          <pc:sldLayoutMkLst>
            <pc:docMk/>
            <pc:sldMasterMk cId="2231848191" sldId="2147483713"/>
            <pc:sldLayoutMk cId="1523042380" sldId="2147483722"/>
          </pc:sldLayoutMkLst>
        </pc:sldLayoutChg>
        <pc:sldLayoutChg chg="add mod replId">
          <pc:chgData name="Ewa Golder" userId="S::golder_ewa_1776115@zsrybno.onmicrosoft.com::b3b34de3-9fdb-44b3-84f7-b0383fb1764d" providerId="AD" clId="Web-{4F696E11-BB80-56C3-BD82-59550CFA3C56}" dt="2021-03-17T09:59:37.531" v="2"/>
          <pc:sldLayoutMkLst>
            <pc:docMk/>
            <pc:sldMasterMk cId="2231848191" sldId="2147483713"/>
            <pc:sldLayoutMk cId="3111968202" sldId="2147483723"/>
          </pc:sldLayoutMkLst>
        </pc:sldLayoutChg>
        <pc:sldLayoutChg chg="add mod replId">
          <pc:chgData name="Ewa Golder" userId="S::golder_ewa_1776115@zsrybno.onmicrosoft.com::b3b34de3-9fdb-44b3-84f7-b0383fb1764d" providerId="AD" clId="Web-{4F696E11-BB80-56C3-BD82-59550CFA3C56}" dt="2021-03-17T09:59:37.531" v="2"/>
          <pc:sldLayoutMkLst>
            <pc:docMk/>
            <pc:sldMasterMk cId="2231848191" sldId="2147483713"/>
            <pc:sldLayoutMk cId="679335132" sldId="2147483724"/>
          </pc:sldLayoutMkLst>
        </pc:sldLayoutChg>
        <pc:sldLayoutChg chg="add mod replId">
          <pc:chgData name="Ewa Golder" userId="S::golder_ewa_1776115@zsrybno.onmicrosoft.com::b3b34de3-9fdb-44b3-84f7-b0383fb1764d" providerId="AD" clId="Web-{4F696E11-BB80-56C3-BD82-59550CFA3C56}" dt="2021-03-17T10:05:06.616" v="28"/>
          <pc:sldLayoutMkLst>
            <pc:docMk/>
            <pc:sldMasterMk cId="2231848191" sldId="2147483713"/>
            <pc:sldLayoutMk cId="1538299855" sldId="2147483736"/>
          </pc:sldLayoutMkLst>
        </pc:sldLayoutChg>
        <pc:sldLayoutChg chg="add mod replId">
          <pc:chgData name="Ewa Golder" userId="S::golder_ewa_1776115@zsrybno.onmicrosoft.com::b3b34de3-9fdb-44b3-84f7-b0383fb1764d" providerId="AD" clId="Web-{4F696E11-BB80-56C3-BD82-59550CFA3C56}" dt="2021-03-17T10:05:06.616" v="28"/>
          <pc:sldLayoutMkLst>
            <pc:docMk/>
            <pc:sldMasterMk cId="2231848191" sldId="2147483713"/>
            <pc:sldLayoutMk cId="63033536" sldId="2147483737"/>
          </pc:sldLayoutMkLst>
        </pc:sldLayoutChg>
      </pc:sldMasterChg>
      <pc:sldMasterChg chg="add addSldLayout">
        <pc:chgData name="Ewa Golder" userId="S::golder_ewa_1776115@zsrybno.onmicrosoft.com::b3b34de3-9fdb-44b3-84f7-b0383fb1764d" providerId="AD" clId="Web-{4F696E11-BB80-56C3-BD82-59550CFA3C56}" dt="2021-03-17T10:05:06.616" v="28"/>
        <pc:sldMasterMkLst>
          <pc:docMk/>
          <pc:sldMasterMk cId="0" sldId="2147483720"/>
        </pc:sldMasterMkLst>
        <pc:sldLayoutChg chg="add">
          <pc:chgData name="Ewa Golder" userId="S::golder_ewa_1776115@zsrybno.onmicrosoft.com::b3b34de3-9fdb-44b3-84f7-b0383fb1764d" providerId="AD" clId="Web-{4F696E11-BB80-56C3-BD82-59550CFA3C56}" dt="2021-03-17T10:05:06.616" v="28"/>
          <pc:sldLayoutMkLst>
            <pc:docMk/>
            <pc:sldMasterMk cId="0" sldId="2147483720"/>
            <pc:sldLayoutMk cId="0" sldId="2147483725"/>
          </pc:sldLayoutMkLst>
        </pc:sldLayoutChg>
        <pc:sldLayoutChg chg="add">
          <pc:chgData name="Ewa Golder" userId="S::golder_ewa_1776115@zsrybno.onmicrosoft.com::b3b34de3-9fdb-44b3-84f7-b0383fb1764d" providerId="AD" clId="Web-{4F696E11-BB80-56C3-BD82-59550CFA3C56}" dt="2021-03-17T10:05:06.616" v="28"/>
          <pc:sldLayoutMkLst>
            <pc:docMk/>
            <pc:sldMasterMk cId="0" sldId="2147483720"/>
            <pc:sldLayoutMk cId="0" sldId="2147483726"/>
          </pc:sldLayoutMkLst>
        </pc:sldLayoutChg>
        <pc:sldLayoutChg chg="add">
          <pc:chgData name="Ewa Golder" userId="S::golder_ewa_1776115@zsrybno.onmicrosoft.com::b3b34de3-9fdb-44b3-84f7-b0383fb1764d" providerId="AD" clId="Web-{4F696E11-BB80-56C3-BD82-59550CFA3C56}" dt="2021-03-17T10:05:06.616" v="28"/>
          <pc:sldLayoutMkLst>
            <pc:docMk/>
            <pc:sldMasterMk cId="0" sldId="2147483720"/>
            <pc:sldLayoutMk cId="0" sldId="2147483727"/>
          </pc:sldLayoutMkLst>
        </pc:sldLayoutChg>
        <pc:sldLayoutChg chg="add">
          <pc:chgData name="Ewa Golder" userId="S::golder_ewa_1776115@zsrybno.onmicrosoft.com::b3b34de3-9fdb-44b3-84f7-b0383fb1764d" providerId="AD" clId="Web-{4F696E11-BB80-56C3-BD82-59550CFA3C56}" dt="2021-03-17T10:05:06.616" v="28"/>
          <pc:sldLayoutMkLst>
            <pc:docMk/>
            <pc:sldMasterMk cId="0" sldId="2147483720"/>
            <pc:sldLayoutMk cId="0" sldId="2147483728"/>
          </pc:sldLayoutMkLst>
        </pc:sldLayoutChg>
        <pc:sldLayoutChg chg="add">
          <pc:chgData name="Ewa Golder" userId="S::golder_ewa_1776115@zsrybno.onmicrosoft.com::b3b34de3-9fdb-44b3-84f7-b0383fb1764d" providerId="AD" clId="Web-{4F696E11-BB80-56C3-BD82-59550CFA3C56}" dt="2021-03-17T10:05:06.616" v="28"/>
          <pc:sldLayoutMkLst>
            <pc:docMk/>
            <pc:sldMasterMk cId="0" sldId="2147483720"/>
            <pc:sldLayoutMk cId="0" sldId="2147483729"/>
          </pc:sldLayoutMkLst>
        </pc:sldLayoutChg>
        <pc:sldLayoutChg chg="add">
          <pc:chgData name="Ewa Golder" userId="S::golder_ewa_1776115@zsrybno.onmicrosoft.com::b3b34de3-9fdb-44b3-84f7-b0383fb1764d" providerId="AD" clId="Web-{4F696E11-BB80-56C3-BD82-59550CFA3C56}" dt="2021-03-17T10:05:06.616" v="28"/>
          <pc:sldLayoutMkLst>
            <pc:docMk/>
            <pc:sldMasterMk cId="0" sldId="2147483720"/>
            <pc:sldLayoutMk cId="0" sldId="2147483730"/>
          </pc:sldLayoutMkLst>
        </pc:sldLayoutChg>
        <pc:sldLayoutChg chg="add">
          <pc:chgData name="Ewa Golder" userId="S::golder_ewa_1776115@zsrybno.onmicrosoft.com::b3b34de3-9fdb-44b3-84f7-b0383fb1764d" providerId="AD" clId="Web-{4F696E11-BB80-56C3-BD82-59550CFA3C56}" dt="2021-03-17T10:05:06.616" v="28"/>
          <pc:sldLayoutMkLst>
            <pc:docMk/>
            <pc:sldMasterMk cId="0" sldId="2147483720"/>
            <pc:sldLayoutMk cId="0" sldId="2147483731"/>
          </pc:sldLayoutMkLst>
        </pc:sldLayoutChg>
        <pc:sldLayoutChg chg="add">
          <pc:chgData name="Ewa Golder" userId="S::golder_ewa_1776115@zsrybno.onmicrosoft.com::b3b34de3-9fdb-44b3-84f7-b0383fb1764d" providerId="AD" clId="Web-{4F696E11-BB80-56C3-BD82-59550CFA3C56}" dt="2021-03-17T10:05:06.616" v="28"/>
          <pc:sldLayoutMkLst>
            <pc:docMk/>
            <pc:sldMasterMk cId="0" sldId="2147483720"/>
            <pc:sldLayoutMk cId="0" sldId="2147483732"/>
          </pc:sldLayoutMkLst>
        </pc:sldLayoutChg>
        <pc:sldLayoutChg chg="add">
          <pc:chgData name="Ewa Golder" userId="S::golder_ewa_1776115@zsrybno.onmicrosoft.com::b3b34de3-9fdb-44b3-84f7-b0383fb1764d" providerId="AD" clId="Web-{4F696E11-BB80-56C3-BD82-59550CFA3C56}" dt="2021-03-17T10:05:06.616" v="28"/>
          <pc:sldLayoutMkLst>
            <pc:docMk/>
            <pc:sldMasterMk cId="0" sldId="2147483720"/>
            <pc:sldLayoutMk cId="0" sldId="2147483733"/>
          </pc:sldLayoutMkLst>
        </pc:sldLayoutChg>
        <pc:sldLayoutChg chg="add">
          <pc:chgData name="Ewa Golder" userId="S::golder_ewa_1776115@zsrybno.onmicrosoft.com::b3b34de3-9fdb-44b3-84f7-b0383fb1764d" providerId="AD" clId="Web-{4F696E11-BB80-56C3-BD82-59550CFA3C56}" dt="2021-03-17T10:05:06.616" v="28"/>
          <pc:sldLayoutMkLst>
            <pc:docMk/>
            <pc:sldMasterMk cId="0" sldId="2147483720"/>
            <pc:sldLayoutMk cId="0" sldId="2147483734"/>
          </pc:sldLayoutMkLst>
        </pc:sldLayoutChg>
        <pc:sldLayoutChg chg="add">
          <pc:chgData name="Ewa Golder" userId="S::golder_ewa_1776115@zsrybno.onmicrosoft.com::b3b34de3-9fdb-44b3-84f7-b0383fb1764d" providerId="AD" clId="Web-{4F696E11-BB80-56C3-BD82-59550CFA3C56}" dt="2021-03-17T10:05:06.616" v="28"/>
          <pc:sldLayoutMkLst>
            <pc:docMk/>
            <pc:sldMasterMk cId="0" sldId="2147483720"/>
            <pc:sldLayoutMk cId="0" sldId="2147483735"/>
          </pc:sldLayoutMkLst>
        </pc:sldLayoutChg>
      </pc:sldMasterChg>
      <pc:sldMasterChg chg="add addSldLayout">
        <pc:chgData name="Ewa Golder" userId="S::golder_ewa_1776115@zsrybno.onmicrosoft.com::b3b34de3-9fdb-44b3-84f7-b0383fb1764d" providerId="AD" clId="Web-{4F696E11-BB80-56C3-BD82-59550CFA3C56}" dt="2021-03-17T10:15:08.067" v="37"/>
        <pc:sldMasterMkLst>
          <pc:docMk/>
          <pc:sldMasterMk cId="0" sldId="2147483948"/>
        </pc:sldMasterMkLst>
        <pc:sldLayoutChg chg="add">
          <pc:chgData name="Ewa Golder" userId="S::golder_ewa_1776115@zsrybno.onmicrosoft.com::b3b34de3-9fdb-44b3-84f7-b0383fb1764d" providerId="AD" clId="Web-{4F696E11-BB80-56C3-BD82-59550CFA3C56}" dt="2021-03-17T10:15:08.067" v="37"/>
          <pc:sldLayoutMkLst>
            <pc:docMk/>
            <pc:sldMasterMk cId="0" sldId="2147483948"/>
            <pc:sldLayoutMk cId="0" sldId="2147483949"/>
          </pc:sldLayoutMkLst>
        </pc:sldLayoutChg>
        <pc:sldLayoutChg chg="add">
          <pc:chgData name="Ewa Golder" userId="S::golder_ewa_1776115@zsrybno.onmicrosoft.com::b3b34de3-9fdb-44b3-84f7-b0383fb1764d" providerId="AD" clId="Web-{4F696E11-BB80-56C3-BD82-59550CFA3C56}" dt="2021-03-17T10:15:08.067" v="37"/>
          <pc:sldLayoutMkLst>
            <pc:docMk/>
            <pc:sldMasterMk cId="0" sldId="2147483948"/>
            <pc:sldLayoutMk cId="0" sldId="2147483950"/>
          </pc:sldLayoutMkLst>
        </pc:sldLayoutChg>
        <pc:sldLayoutChg chg="add">
          <pc:chgData name="Ewa Golder" userId="S::golder_ewa_1776115@zsrybno.onmicrosoft.com::b3b34de3-9fdb-44b3-84f7-b0383fb1764d" providerId="AD" clId="Web-{4F696E11-BB80-56C3-BD82-59550CFA3C56}" dt="2021-03-17T10:15:08.067" v="37"/>
          <pc:sldLayoutMkLst>
            <pc:docMk/>
            <pc:sldMasterMk cId="0" sldId="2147483948"/>
            <pc:sldLayoutMk cId="0" sldId="2147483951"/>
          </pc:sldLayoutMkLst>
        </pc:sldLayoutChg>
        <pc:sldLayoutChg chg="add">
          <pc:chgData name="Ewa Golder" userId="S::golder_ewa_1776115@zsrybno.onmicrosoft.com::b3b34de3-9fdb-44b3-84f7-b0383fb1764d" providerId="AD" clId="Web-{4F696E11-BB80-56C3-BD82-59550CFA3C56}" dt="2021-03-17T10:15:08.067" v="37"/>
          <pc:sldLayoutMkLst>
            <pc:docMk/>
            <pc:sldMasterMk cId="0" sldId="2147483948"/>
            <pc:sldLayoutMk cId="0" sldId="2147483952"/>
          </pc:sldLayoutMkLst>
        </pc:sldLayoutChg>
        <pc:sldLayoutChg chg="add">
          <pc:chgData name="Ewa Golder" userId="S::golder_ewa_1776115@zsrybno.onmicrosoft.com::b3b34de3-9fdb-44b3-84f7-b0383fb1764d" providerId="AD" clId="Web-{4F696E11-BB80-56C3-BD82-59550CFA3C56}" dt="2021-03-17T10:15:08.067" v="37"/>
          <pc:sldLayoutMkLst>
            <pc:docMk/>
            <pc:sldMasterMk cId="0" sldId="2147483948"/>
            <pc:sldLayoutMk cId="0" sldId="2147483953"/>
          </pc:sldLayoutMkLst>
        </pc:sldLayoutChg>
        <pc:sldLayoutChg chg="add">
          <pc:chgData name="Ewa Golder" userId="S::golder_ewa_1776115@zsrybno.onmicrosoft.com::b3b34de3-9fdb-44b3-84f7-b0383fb1764d" providerId="AD" clId="Web-{4F696E11-BB80-56C3-BD82-59550CFA3C56}" dt="2021-03-17T10:15:08.067" v="37"/>
          <pc:sldLayoutMkLst>
            <pc:docMk/>
            <pc:sldMasterMk cId="0" sldId="2147483948"/>
            <pc:sldLayoutMk cId="0" sldId="2147483954"/>
          </pc:sldLayoutMkLst>
        </pc:sldLayoutChg>
        <pc:sldLayoutChg chg="add">
          <pc:chgData name="Ewa Golder" userId="S::golder_ewa_1776115@zsrybno.onmicrosoft.com::b3b34de3-9fdb-44b3-84f7-b0383fb1764d" providerId="AD" clId="Web-{4F696E11-BB80-56C3-BD82-59550CFA3C56}" dt="2021-03-17T10:15:08.067" v="37"/>
          <pc:sldLayoutMkLst>
            <pc:docMk/>
            <pc:sldMasterMk cId="0" sldId="2147483948"/>
            <pc:sldLayoutMk cId="0" sldId="2147483955"/>
          </pc:sldLayoutMkLst>
        </pc:sldLayoutChg>
        <pc:sldLayoutChg chg="add">
          <pc:chgData name="Ewa Golder" userId="S::golder_ewa_1776115@zsrybno.onmicrosoft.com::b3b34de3-9fdb-44b3-84f7-b0383fb1764d" providerId="AD" clId="Web-{4F696E11-BB80-56C3-BD82-59550CFA3C56}" dt="2021-03-17T10:15:08.067" v="37"/>
          <pc:sldLayoutMkLst>
            <pc:docMk/>
            <pc:sldMasterMk cId="0" sldId="2147483948"/>
            <pc:sldLayoutMk cId="0" sldId="2147483956"/>
          </pc:sldLayoutMkLst>
        </pc:sldLayoutChg>
        <pc:sldLayoutChg chg="add">
          <pc:chgData name="Ewa Golder" userId="S::golder_ewa_1776115@zsrybno.onmicrosoft.com::b3b34de3-9fdb-44b3-84f7-b0383fb1764d" providerId="AD" clId="Web-{4F696E11-BB80-56C3-BD82-59550CFA3C56}" dt="2021-03-17T10:15:08.067" v="37"/>
          <pc:sldLayoutMkLst>
            <pc:docMk/>
            <pc:sldMasterMk cId="0" sldId="2147483948"/>
            <pc:sldLayoutMk cId="0" sldId="2147483957"/>
          </pc:sldLayoutMkLst>
        </pc:sldLayoutChg>
        <pc:sldLayoutChg chg="add">
          <pc:chgData name="Ewa Golder" userId="S::golder_ewa_1776115@zsrybno.onmicrosoft.com::b3b34de3-9fdb-44b3-84f7-b0383fb1764d" providerId="AD" clId="Web-{4F696E11-BB80-56C3-BD82-59550CFA3C56}" dt="2021-03-17T10:15:08.067" v="37"/>
          <pc:sldLayoutMkLst>
            <pc:docMk/>
            <pc:sldMasterMk cId="0" sldId="2147483948"/>
            <pc:sldLayoutMk cId="0" sldId="2147483958"/>
          </pc:sldLayoutMkLst>
        </pc:sldLayoutChg>
        <pc:sldLayoutChg chg="add">
          <pc:chgData name="Ewa Golder" userId="S::golder_ewa_1776115@zsrybno.onmicrosoft.com::b3b34de3-9fdb-44b3-84f7-b0383fb1764d" providerId="AD" clId="Web-{4F696E11-BB80-56C3-BD82-59550CFA3C56}" dt="2021-03-17T10:15:08.067" v="37"/>
          <pc:sldLayoutMkLst>
            <pc:docMk/>
            <pc:sldMasterMk cId="0" sldId="2147483948"/>
            <pc:sldLayoutMk cId="0" sldId="2147483959"/>
          </pc:sldLayoutMkLst>
        </pc:sldLayoutChg>
      </pc:sldMasterChg>
    </pc:docChg>
  </pc:docChgLst>
  <pc:docChgLst>
    <pc:chgData name="Ewa Golder" userId="S::golder_ewa_1776115@zsrybno.onmicrosoft.com::b3b34de3-9fdb-44b3-84f7-b0383fb1764d" providerId="AD" clId="Web-{7C59F4DD-664E-09DA-5D63-F2E73BA617D7}"/>
    <pc:docChg chg="addSld delSld modSld">
      <pc:chgData name="Ewa Golder" userId="S::golder_ewa_1776115@zsrybno.onmicrosoft.com::b3b34de3-9fdb-44b3-84f7-b0383fb1764d" providerId="AD" clId="Web-{7C59F4DD-664E-09DA-5D63-F2E73BA617D7}" dt="2021-03-17T09:55:02.105" v="110"/>
      <pc:docMkLst>
        <pc:docMk/>
      </pc:docMkLst>
      <pc:sldChg chg="modSp">
        <pc:chgData name="Ewa Golder" userId="S::golder_ewa_1776115@zsrybno.onmicrosoft.com::b3b34de3-9fdb-44b3-84f7-b0383fb1764d" providerId="AD" clId="Web-{7C59F4DD-664E-09DA-5D63-F2E73BA617D7}" dt="2021-03-17T09:43:17.143" v="2" actId="14100"/>
        <pc:sldMkLst>
          <pc:docMk/>
          <pc:sldMk cId="0" sldId="256"/>
        </pc:sldMkLst>
        <pc:spChg chg="mod">
          <ac:chgData name="Ewa Golder" userId="S::golder_ewa_1776115@zsrybno.onmicrosoft.com::b3b34de3-9fdb-44b3-84f7-b0383fb1764d" providerId="AD" clId="Web-{7C59F4DD-664E-09DA-5D63-F2E73BA617D7}" dt="2021-03-17T09:43:17.143" v="2" actId="14100"/>
          <ac:spMkLst>
            <pc:docMk/>
            <pc:sldMk cId="0" sldId="256"/>
            <ac:spMk id="5122" creationId="{00000000-0000-0000-0000-000000000000}"/>
          </ac:spMkLst>
        </pc:spChg>
        <pc:spChg chg="mod">
          <ac:chgData name="Ewa Golder" userId="S::golder_ewa_1776115@zsrybno.onmicrosoft.com::b3b34de3-9fdb-44b3-84f7-b0383fb1764d" providerId="AD" clId="Web-{7C59F4DD-664E-09DA-5D63-F2E73BA617D7}" dt="2021-03-17T09:43:07.924" v="0" actId="1076"/>
          <ac:spMkLst>
            <pc:docMk/>
            <pc:sldMk cId="0" sldId="256"/>
            <ac:spMk id="5123" creationId="{00000000-0000-0000-0000-000000000000}"/>
          </ac:spMkLst>
        </pc:spChg>
      </pc:sldChg>
      <pc:sldChg chg="add del">
        <pc:chgData name="Ewa Golder" userId="S::golder_ewa_1776115@zsrybno.onmicrosoft.com::b3b34de3-9fdb-44b3-84f7-b0383fb1764d" providerId="AD" clId="Web-{7C59F4DD-664E-09DA-5D63-F2E73BA617D7}" dt="2021-03-17T09:45:36.832" v="22"/>
        <pc:sldMkLst>
          <pc:docMk/>
          <pc:sldMk cId="0" sldId="271"/>
        </pc:sldMkLst>
      </pc:sldChg>
      <pc:sldChg chg="addSp modSp">
        <pc:chgData name="Ewa Golder" userId="S::golder_ewa_1776115@zsrybno.onmicrosoft.com::b3b34de3-9fdb-44b3-84f7-b0383fb1764d" providerId="AD" clId="Web-{7C59F4DD-664E-09DA-5D63-F2E73BA617D7}" dt="2021-03-17T09:44:44.706" v="20" actId="20577"/>
        <pc:sldMkLst>
          <pc:docMk/>
          <pc:sldMk cId="0" sldId="278"/>
        </pc:sldMkLst>
        <pc:spChg chg="add mod">
          <ac:chgData name="Ewa Golder" userId="S::golder_ewa_1776115@zsrybno.onmicrosoft.com::b3b34de3-9fdb-44b3-84f7-b0383fb1764d" providerId="AD" clId="Web-{7C59F4DD-664E-09DA-5D63-F2E73BA617D7}" dt="2021-03-17T09:44:44.706" v="20" actId="20577"/>
          <ac:spMkLst>
            <pc:docMk/>
            <pc:sldMk cId="0" sldId="278"/>
            <ac:spMk id="2" creationId="{901C3FF0-C36F-4F04-A7E3-F5A76C4AF77C}"/>
          </ac:spMkLst>
        </pc:spChg>
      </pc:sldChg>
      <pc:sldChg chg="modSp new addAnim modAnim">
        <pc:chgData name="Ewa Golder" userId="S::golder_ewa_1776115@zsrybno.onmicrosoft.com::b3b34de3-9fdb-44b3-84f7-b0383fb1764d" providerId="AD" clId="Web-{7C59F4DD-664E-09DA-5D63-F2E73BA617D7}" dt="2021-03-17T09:52:25.869" v="109" actId="20577"/>
        <pc:sldMkLst>
          <pc:docMk/>
          <pc:sldMk cId="2997749303" sldId="282"/>
        </pc:sldMkLst>
        <pc:spChg chg="mod">
          <ac:chgData name="Ewa Golder" userId="S::golder_ewa_1776115@zsrybno.onmicrosoft.com::b3b34de3-9fdb-44b3-84f7-b0383fb1764d" providerId="AD" clId="Web-{7C59F4DD-664E-09DA-5D63-F2E73BA617D7}" dt="2021-03-17T09:51:25.712" v="62" actId="20577"/>
          <ac:spMkLst>
            <pc:docMk/>
            <pc:sldMk cId="2997749303" sldId="282"/>
            <ac:spMk id="2" creationId="{B348B33D-3B6C-4495-8BBA-4ED44A6C263B}"/>
          </ac:spMkLst>
        </pc:spChg>
        <pc:spChg chg="mod">
          <ac:chgData name="Ewa Golder" userId="S::golder_ewa_1776115@zsrybno.onmicrosoft.com::b3b34de3-9fdb-44b3-84f7-b0383fb1764d" providerId="AD" clId="Web-{7C59F4DD-664E-09DA-5D63-F2E73BA617D7}" dt="2021-03-17T09:52:25.869" v="109" actId="20577"/>
          <ac:spMkLst>
            <pc:docMk/>
            <pc:sldMk cId="2997749303" sldId="282"/>
            <ac:spMk id="3" creationId="{012ABA81-4465-48CA-A07D-D738FC95D045}"/>
          </ac:spMkLst>
        </pc:spChg>
      </pc:sldChg>
      <pc:sldChg chg="new">
        <pc:chgData name="Ewa Golder" userId="S::golder_ewa_1776115@zsrybno.onmicrosoft.com::b3b34de3-9fdb-44b3-84f7-b0383fb1764d" providerId="AD" clId="Web-{7C59F4DD-664E-09DA-5D63-F2E73BA617D7}" dt="2021-03-17T09:55:02.105" v="110"/>
        <pc:sldMkLst>
          <pc:docMk/>
          <pc:sldMk cId="2570809009" sldId="283"/>
        </pc:sldMkLst>
      </pc:sldChg>
    </pc:docChg>
  </pc:docChgLst>
  <pc:docChgLst>
    <pc:chgData name="Ewa Golder" userId="S::golder_ewa_1776115@zsrybno.onmicrosoft.com::b3b34de3-9fdb-44b3-84f7-b0383fb1764d" providerId="AD" clId="Web-{D6914423-C9DA-FB42-36A1-EBD4ACA3E92F}"/>
    <pc:docChg chg="modSld">
      <pc:chgData name="Ewa Golder" userId="S::golder_ewa_1776115@zsrybno.onmicrosoft.com::b3b34de3-9fdb-44b3-84f7-b0383fb1764d" providerId="AD" clId="Web-{D6914423-C9DA-FB42-36A1-EBD4ACA3E92F}" dt="2021-03-18T07:39:44.574" v="88" actId="14100"/>
      <pc:docMkLst>
        <pc:docMk/>
      </pc:docMkLst>
      <pc:sldChg chg="modSp">
        <pc:chgData name="Ewa Golder" userId="S::golder_ewa_1776115@zsrybno.onmicrosoft.com::b3b34de3-9fdb-44b3-84f7-b0383fb1764d" providerId="AD" clId="Web-{D6914423-C9DA-FB42-36A1-EBD4ACA3E92F}" dt="2021-03-18T07:15:11.539" v="0" actId="1076"/>
        <pc:sldMkLst>
          <pc:docMk/>
          <pc:sldMk cId="0" sldId="269"/>
        </pc:sldMkLst>
        <pc:picChg chg="mod">
          <ac:chgData name="Ewa Golder" userId="S::golder_ewa_1776115@zsrybno.onmicrosoft.com::b3b34de3-9fdb-44b3-84f7-b0383fb1764d" providerId="AD" clId="Web-{D6914423-C9DA-FB42-36A1-EBD4ACA3E92F}" dt="2021-03-18T07:15:11.539" v="0" actId="1076"/>
          <ac:picMkLst>
            <pc:docMk/>
            <pc:sldMk cId="0" sldId="269"/>
            <ac:picMk id="3074" creationId="{00000000-0000-0000-0000-000000000000}"/>
          </ac:picMkLst>
        </pc:picChg>
      </pc:sldChg>
      <pc:sldChg chg="modSp">
        <pc:chgData name="Ewa Golder" userId="S::golder_ewa_1776115@zsrybno.onmicrosoft.com::b3b34de3-9fdb-44b3-84f7-b0383fb1764d" providerId="AD" clId="Web-{D6914423-C9DA-FB42-36A1-EBD4ACA3E92F}" dt="2021-03-18T07:39:44.574" v="88" actId="14100"/>
        <pc:sldMkLst>
          <pc:docMk/>
          <pc:sldMk cId="1881198646" sldId="309"/>
        </pc:sldMkLst>
        <pc:spChg chg="mod">
          <ac:chgData name="Ewa Golder" userId="S::golder_ewa_1776115@zsrybno.onmicrosoft.com::b3b34de3-9fdb-44b3-84f7-b0383fb1764d" providerId="AD" clId="Web-{D6914423-C9DA-FB42-36A1-EBD4ACA3E92F}" dt="2021-03-18T07:36:49.275" v="87" actId="14100"/>
          <ac:spMkLst>
            <pc:docMk/>
            <pc:sldMk cId="1881198646" sldId="309"/>
            <ac:spMk id="3" creationId="{F4F7E097-B2B3-49DA-B3BD-B15AF3FD3652}"/>
          </ac:spMkLst>
        </pc:spChg>
        <pc:spChg chg="mod">
          <ac:chgData name="Ewa Golder" userId="S::golder_ewa_1776115@zsrybno.onmicrosoft.com::b3b34de3-9fdb-44b3-84f7-b0383fb1764d" providerId="AD" clId="Web-{D6914423-C9DA-FB42-36A1-EBD4ACA3E92F}" dt="2021-03-18T07:36:49.275" v="87" actId="14100"/>
          <ac:spMkLst>
            <pc:docMk/>
            <pc:sldMk cId="1881198646" sldId="309"/>
            <ac:spMk id="4" creationId="{27FE1B2C-F610-4BD1-B722-8ED1579CE2CC}"/>
          </ac:spMkLst>
        </pc:spChg>
        <pc:spChg chg="mod">
          <ac:chgData name="Ewa Golder" userId="S::golder_ewa_1776115@zsrybno.onmicrosoft.com::b3b34de3-9fdb-44b3-84f7-b0383fb1764d" providerId="AD" clId="Web-{D6914423-C9DA-FB42-36A1-EBD4ACA3E92F}" dt="2021-03-18T07:39:44.574" v="88" actId="14100"/>
          <ac:spMkLst>
            <pc:docMk/>
            <pc:sldMk cId="1881198646" sldId="309"/>
            <ac:spMk id="6" creationId="{E2977E5F-DFD4-4EEF-B870-A2F33E1CE4A1}"/>
          </ac:spMkLst>
        </pc:spChg>
      </pc:sldChg>
    </pc:docChg>
  </pc:docChgLst>
  <pc:docChgLst>
    <pc:chgData name="Ewa Golder" userId="S::golder_ewa_1776115@zsrybno.onmicrosoft.com::b3b34de3-9fdb-44b3-84f7-b0383fb1764d" providerId="AD" clId="Web-{256A7133-C5CF-ED7A-699A-B2AA15ABD126}"/>
    <pc:docChg chg="addSld delSld modSld addMainMaster delMainMaster modMainMaster">
      <pc:chgData name="Ewa Golder" userId="S::golder_ewa_1776115@zsrybno.onmicrosoft.com::b3b34de3-9fdb-44b3-84f7-b0383fb1764d" providerId="AD" clId="Web-{256A7133-C5CF-ED7A-699A-B2AA15ABD126}" dt="2021-03-17T08:48:48.197" v="331"/>
      <pc:docMkLst>
        <pc:docMk/>
      </pc:docMkLst>
      <pc:sldChg chg="modSp mod modClrScheme chgLayout">
        <pc:chgData name="Ewa Golder" userId="S::golder_ewa_1776115@zsrybno.onmicrosoft.com::b3b34de3-9fdb-44b3-84f7-b0383fb1764d" providerId="AD" clId="Web-{256A7133-C5CF-ED7A-699A-B2AA15ABD126}" dt="2021-03-17T08:31:48.067" v="51"/>
        <pc:sldMkLst>
          <pc:docMk/>
          <pc:sldMk cId="0" sldId="256"/>
        </pc:sldMkLst>
        <pc:spChg chg="mod ord">
          <ac:chgData name="Ewa Golder" userId="S::golder_ewa_1776115@zsrybno.onmicrosoft.com::b3b34de3-9fdb-44b3-84f7-b0383fb1764d" providerId="AD" clId="Web-{256A7133-C5CF-ED7A-699A-B2AA15ABD126}" dt="2021-03-17T08:31:48.067" v="51"/>
          <ac:spMkLst>
            <pc:docMk/>
            <pc:sldMk cId="0" sldId="256"/>
            <ac:spMk id="5122" creationId="{00000000-0000-0000-0000-000000000000}"/>
          </ac:spMkLst>
        </pc:spChg>
        <pc:spChg chg="mod ord">
          <ac:chgData name="Ewa Golder" userId="S::golder_ewa_1776115@zsrybno.onmicrosoft.com::b3b34de3-9fdb-44b3-84f7-b0383fb1764d" providerId="AD" clId="Web-{256A7133-C5CF-ED7A-699A-B2AA15ABD126}" dt="2021-03-17T08:31:48.067" v="51"/>
          <ac:spMkLst>
            <pc:docMk/>
            <pc:sldMk cId="0" sldId="256"/>
            <ac:spMk id="5123" creationId="{00000000-0000-0000-0000-000000000000}"/>
          </ac:spMkLst>
        </pc:spChg>
      </pc:sldChg>
      <pc:sldChg chg="del">
        <pc:chgData name="Ewa Golder" userId="S::golder_ewa_1776115@zsrybno.onmicrosoft.com::b3b34de3-9fdb-44b3-84f7-b0383fb1764d" providerId="AD" clId="Web-{256A7133-C5CF-ED7A-699A-B2AA15ABD126}" dt="2021-03-17T08:26:27.608" v="0"/>
        <pc:sldMkLst>
          <pc:docMk/>
          <pc:sldMk cId="0" sldId="257"/>
        </pc:sldMkLst>
      </pc:sldChg>
      <pc:sldChg chg="modSp mod modClrScheme chgLayout">
        <pc:chgData name="Ewa Golder" userId="S::golder_ewa_1776115@zsrybno.onmicrosoft.com::b3b34de3-9fdb-44b3-84f7-b0383fb1764d" providerId="AD" clId="Web-{256A7133-C5CF-ED7A-699A-B2AA15ABD126}" dt="2021-03-17T08:31:48.067" v="51"/>
        <pc:sldMkLst>
          <pc:docMk/>
          <pc:sldMk cId="0" sldId="260"/>
        </pc:sldMkLst>
        <pc:spChg chg="mod ord">
          <ac:chgData name="Ewa Golder" userId="S::golder_ewa_1776115@zsrybno.onmicrosoft.com::b3b34de3-9fdb-44b3-84f7-b0383fb1764d" providerId="AD" clId="Web-{256A7133-C5CF-ED7A-699A-B2AA15ABD126}" dt="2021-03-17T08:31:48.067" v="51"/>
          <ac:spMkLst>
            <pc:docMk/>
            <pc:sldMk cId="0" sldId="260"/>
            <ac:spMk id="4099" creationId="{00000000-0000-0000-0000-000000000000}"/>
          </ac:spMkLst>
        </pc:spChg>
        <pc:graphicFrameChg chg="mod ord">
          <ac:chgData name="Ewa Golder" userId="S::golder_ewa_1776115@zsrybno.onmicrosoft.com::b3b34de3-9fdb-44b3-84f7-b0383fb1764d" providerId="AD" clId="Web-{256A7133-C5CF-ED7A-699A-B2AA15ABD126}" dt="2021-03-17T08:31:48.067" v="51"/>
          <ac:graphicFrameMkLst>
            <pc:docMk/>
            <pc:sldMk cId="0" sldId="260"/>
            <ac:graphicFrameMk id="8216" creationId="{00000000-0000-0000-0000-000000000000}"/>
          </ac:graphicFrameMkLst>
        </pc:graphicFrameChg>
      </pc:sldChg>
      <pc:sldChg chg="modSp mod modClrScheme chgLayout">
        <pc:chgData name="Ewa Golder" userId="S::golder_ewa_1776115@zsrybno.onmicrosoft.com::b3b34de3-9fdb-44b3-84f7-b0383fb1764d" providerId="AD" clId="Web-{256A7133-C5CF-ED7A-699A-B2AA15ABD126}" dt="2021-03-17T08:31:48.067" v="51"/>
        <pc:sldMkLst>
          <pc:docMk/>
          <pc:sldMk cId="0" sldId="263"/>
        </pc:sldMkLst>
        <pc:spChg chg="mod ord">
          <ac:chgData name="Ewa Golder" userId="S::golder_ewa_1776115@zsrybno.onmicrosoft.com::b3b34de3-9fdb-44b3-84f7-b0383fb1764d" providerId="AD" clId="Web-{256A7133-C5CF-ED7A-699A-B2AA15ABD126}" dt="2021-03-17T08:31:48.067" v="51"/>
          <ac:spMkLst>
            <pc:docMk/>
            <pc:sldMk cId="0" sldId="263"/>
            <ac:spMk id="10242" creationId="{00000000-0000-0000-0000-000000000000}"/>
          </ac:spMkLst>
        </pc:spChg>
      </pc:sldChg>
      <pc:sldChg chg="modSp mod modClrScheme chgLayout">
        <pc:chgData name="Ewa Golder" userId="S::golder_ewa_1776115@zsrybno.onmicrosoft.com::b3b34de3-9fdb-44b3-84f7-b0383fb1764d" providerId="AD" clId="Web-{256A7133-C5CF-ED7A-699A-B2AA15ABD126}" dt="2021-03-17T08:31:48.067" v="51"/>
        <pc:sldMkLst>
          <pc:docMk/>
          <pc:sldMk cId="0" sldId="264"/>
        </pc:sldMkLst>
        <pc:spChg chg="mod ord">
          <ac:chgData name="Ewa Golder" userId="S::golder_ewa_1776115@zsrybno.onmicrosoft.com::b3b34de3-9fdb-44b3-84f7-b0383fb1764d" providerId="AD" clId="Web-{256A7133-C5CF-ED7A-699A-B2AA15ABD126}" dt="2021-03-17T08:31:48.067" v="51"/>
          <ac:spMkLst>
            <pc:docMk/>
            <pc:sldMk cId="0" sldId="264"/>
            <ac:spMk id="12290" creationId="{00000000-0000-0000-0000-000000000000}"/>
          </ac:spMkLst>
        </pc:spChg>
        <pc:spChg chg="mod ord">
          <ac:chgData name="Ewa Golder" userId="S::golder_ewa_1776115@zsrybno.onmicrosoft.com::b3b34de3-9fdb-44b3-84f7-b0383fb1764d" providerId="AD" clId="Web-{256A7133-C5CF-ED7A-699A-B2AA15ABD126}" dt="2021-03-17T08:31:48.067" v="51"/>
          <ac:spMkLst>
            <pc:docMk/>
            <pc:sldMk cId="0" sldId="264"/>
            <ac:spMk id="12291" creationId="{00000000-0000-0000-0000-000000000000}"/>
          </ac:spMkLst>
        </pc:spChg>
      </pc:sldChg>
      <pc:sldChg chg="modSp del mod modClrScheme addAnim modAnim chgLayout">
        <pc:chgData name="Ewa Golder" userId="S::golder_ewa_1776115@zsrybno.onmicrosoft.com::b3b34de3-9fdb-44b3-84f7-b0383fb1764d" providerId="AD" clId="Web-{256A7133-C5CF-ED7A-699A-B2AA15ABD126}" dt="2021-03-17T08:41:19.594" v="263"/>
        <pc:sldMkLst>
          <pc:docMk/>
          <pc:sldMk cId="0" sldId="265"/>
        </pc:sldMkLst>
        <pc:spChg chg="mod ord">
          <ac:chgData name="Ewa Golder" userId="S::golder_ewa_1776115@zsrybno.onmicrosoft.com::b3b34de3-9fdb-44b3-84f7-b0383fb1764d" providerId="AD" clId="Web-{256A7133-C5CF-ED7A-699A-B2AA15ABD126}" dt="2021-03-17T08:31:48.067" v="51"/>
          <ac:spMkLst>
            <pc:docMk/>
            <pc:sldMk cId="0" sldId="265"/>
            <ac:spMk id="22530" creationId="{00000000-0000-0000-0000-000000000000}"/>
          </ac:spMkLst>
        </pc:spChg>
        <pc:spChg chg="mod ord">
          <ac:chgData name="Ewa Golder" userId="S::golder_ewa_1776115@zsrybno.onmicrosoft.com::b3b34de3-9fdb-44b3-84f7-b0383fb1764d" providerId="AD" clId="Web-{256A7133-C5CF-ED7A-699A-B2AA15ABD126}" dt="2021-03-17T08:31:48.067" v="51"/>
          <ac:spMkLst>
            <pc:docMk/>
            <pc:sldMk cId="0" sldId="265"/>
            <ac:spMk id="22531" creationId="{00000000-0000-0000-0000-000000000000}"/>
          </ac:spMkLst>
        </pc:spChg>
      </pc:sldChg>
      <pc:sldChg chg="modSp del mod modClrScheme chgLayout">
        <pc:chgData name="Ewa Golder" userId="S::golder_ewa_1776115@zsrybno.onmicrosoft.com::b3b34de3-9fdb-44b3-84f7-b0383fb1764d" providerId="AD" clId="Web-{256A7133-C5CF-ED7A-699A-B2AA15ABD126}" dt="2021-03-17T08:41:24.860" v="264"/>
        <pc:sldMkLst>
          <pc:docMk/>
          <pc:sldMk cId="0" sldId="266"/>
        </pc:sldMkLst>
        <pc:spChg chg="mod ord">
          <ac:chgData name="Ewa Golder" userId="S::golder_ewa_1776115@zsrybno.onmicrosoft.com::b3b34de3-9fdb-44b3-84f7-b0383fb1764d" providerId="AD" clId="Web-{256A7133-C5CF-ED7A-699A-B2AA15ABD126}" dt="2021-03-17T08:31:48.067" v="51"/>
          <ac:spMkLst>
            <pc:docMk/>
            <pc:sldMk cId="0" sldId="266"/>
            <ac:spMk id="23554" creationId="{00000000-0000-0000-0000-000000000000}"/>
          </ac:spMkLst>
        </pc:spChg>
      </pc:sldChg>
      <pc:sldChg chg="modSp mod modClrScheme chgLayout">
        <pc:chgData name="Ewa Golder" userId="S::golder_ewa_1776115@zsrybno.onmicrosoft.com::b3b34de3-9fdb-44b3-84f7-b0383fb1764d" providerId="AD" clId="Web-{256A7133-C5CF-ED7A-699A-B2AA15ABD126}" dt="2021-03-17T08:48:27.993" v="330" actId="20577"/>
        <pc:sldMkLst>
          <pc:docMk/>
          <pc:sldMk cId="0" sldId="267"/>
        </pc:sldMkLst>
        <pc:spChg chg="mod ord">
          <ac:chgData name="Ewa Golder" userId="S::golder_ewa_1776115@zsrybno.onmicrosoft.com::b3b34de3-9fdb-44b3-84f7-b0383fb1764d" providerId="AD" clId="Web-{256A7133-C5CF-ED7A-699A-B2AA15ABD126}" dt="2021-03-17T08:48:27.993" v="330" actId="20577"/>
          <ac:spMkLst>
            <pc:docMk/>
            <pc:sldMk cId="0" sldId="267"/>
            <ac:spMk id="24578" creationId="{00000000-0000-0000-0000-000000000000}"/>
          </ac:spMkLst>
        </pc:spChg>
        <pc:picChg chg="mod">
          <ac:chgData name="Ewa Golder" userId="S::golder_ewa_1776115@zsrybno.onmicrosoft.com::b3b34de3-9fdb-44b3-84f7-b0383fb1764d" providerId="AD" clId="Web-{256A7133-C5CF-ED7A-699A-B2AA15ABD126}" dt="2021-03-17T08:41:40.157" v="265" actId="1076"/>
          <ac:picMkLst>
            <pc:docMk/>
            <pc:sldMk cId="0" sldId="267"/>
            <ac:picMk id="24579" creationId="{00000000-0000-0000-0000-000000000000}"/>
          </ac:picMkLst>
        </pc:picChg>
      </pc:sldChg>
      <pc:sldChg chg="mod modClrScheme chgLayout">
        <pc:chgData name="Ewa Golder" userId="S::golder_ewa_1776115@zsrybno.onmicrosoft.com::b3b34de3-9fdb-44b3-84f7-b0383fb1764d" providerId="AD" clId="Web-{256A7133-C5CF-ED7A-699A-B2AA15ABD126}" dt="2021-03-17T08:31:48.067" v="51"/>
        <pc:sldMkLst>
          <pc:docMk/>
          <pc:sldMk cId="0" sldId="268"/>
        </pc:sldMkLst>
      </pc:sldChg>
      <pc:sldChg chg="mod modClrScheme chgLayout">
        <pc:chgData name="Ewa Golder" userId="S::golder_ewa_1776115@zsrybno.onmicrosoft.com::b3b34de3-9fdb-44b3-84f7-b0383fb1764d" providerId="AD" clId="Web-{256A7133-C5CF-ED7A-699A-B2AA15ABD126}" dt="2021-03-17T08:31:48.067" v="51"/>
        <pc:sldMkLst>
          <pc:docMk/>
          <pc:sldMk cId="0" sldId="269"/>
        </pc:sldMkLst>
      </pc:sldChg>
      <pc:sldChg chg="modSp mod modClrScheme chgLayout">
        <pc:chgData name="Ewa Golder" userId="S::golder_ewa_1776115@zsrybno.onmicrosoft.com::b3b34de3-9fdb-44b3-84f7-b0383fb1764d" providerId="AD" clId="Web-{256A7133-C5CF-ED7A-699A-B2AA15ABD126}" dt="2021-03-17T08:31:48.067" v="51"/>
        <pc:sldMkLst>
          <pc:docMk/>
          <pc:sldMk cId="0" sldId="270"/>
        </pc:sldMkLst>
        <pc:spChg chg="mod ord">
          <ac:chgData name="Ewa Golder" userId="S::golder_ewa_1776115@zsrybno.onmicrosoft.com::b3b34de3-9fdb-44b3-84f7-b0383fb1764d" providerId="AD" clId="Web-{256A7133-C5CF-ED7A-699A-B2AA15ABD126}" dt="2021-03-17T08:31:48.067" v="51"/>
          <ac:spMkLst>
            <pc:docMk/>
            <pc:sldMk cId="0" sldId="270"/>
            <ac:spMk id="11266" creationId="{00000000-0000-0000-0000-000000000000}"/>
          </ac:spMkLst>
        </pc:spChg>
        <pc:picChg chg="mod ord">
          <ac:chgData name="Ewa Golder" userId="S::golder_ewa_1776115@zsrybno.onmicrosoft.com::b3b34de3-9fdb-44b3-84f7-b0383fb1764d" providerId="AD" clId="Web-{256A7133-C5CF-ED7A-699A-B2AA15ABD126}" dt="2021-03-17T08:31:48.067" v="51"/>
          <ac:picMkLst>
            <pc:docMk/>
            <pc:sldMk cId="0" sldId="270"/>
            <ac:picMk id="11267" creationId="{00000000-0000-0000-0000-000000000000}"/>
          </ac:picMkLst>
        </pc:picChg>
      </pc:sldChg>
      <pc:sldChg chg="modSp mod modClrScheme chgLayout">
        <pc:chgData name="Ewa Golder" userId="S::golder_ewa_1776115@zsrybno.onmicrosoft.com::b3b34de3-9fdb-44b3-84f7-b0383fb1764d" providerId="AD" clId="Web-{256A7133-C5CF-ED7A-699A-B2AA15ABD126}" dt="2021-03-17T08:31:48.067" v="51"/>
        <pc:sldMkLst>
          <pc:docMk/>
          <pc:sldMk cId="0" sldId="271"/>
        </pc:sldMkLst>
        <pc:spChg chg="mod ord">
          <ac:chgData name="Ewa Golder" userId="S::golder_ewa_1776115@zsrybno.onmicrosoft.com::b3b34de3-9fdb-44b3-84f7-b0383fb1764d" providerId="AD" clId="Web-{256A7133-C5CF-ED7A-699A-B2AA15ABD126}" dt="2021-03-17T08:31:48.067" v="51"/>
          <ac:spMkLst>
            <pc:docMk/>
            <pc:sldMk cId="0" sldId="271"/>
            <ac:spMk id="18434" creationId="{00000000-0000-0000-0000-000000000000}"/>
          </ac:spMkLst>
        </pc:spChg>
        <pc:picChg chg="mod ord">
          <ac:chgData name="Ewa Golder" userId="S::golder_ewa_1776115@zsrybno.onmicrosoft.com::b3b34de3-9fdb-44b3-84f7-b0383fb1764d" providerId="AD" clId="Web-{256A7133-C5CF-ED7A-699A-B2AA15ABD126}" dt="2021-03-17T08:31:48.067" v="51"/>
          <ac:picMkLst>
            <pc:docMk/>
            <pc:sldMk cId="0" sldId="271"/>
            <ac:picMk id="18435" creationId="{00000000-0000-0000-0000-000000000000}"/>
          </ac:picMkLst>
        </pc:picChg>
      </pc:sldChg>
      <pc:sldChg chg="modSp mod modClrScheme chgLayout">
        <pc:chgData name="Ewa Golder" userId="S::golder_ewa_1776115@zsrybno.onmicrosoft.com::b3b34de3-9fdb-44b3-84f7-b0383fb1764d" providerId="AD" clId="Web-{256A7133-C5CF-ED7A-699A-B2AA15ABD126}" dt="2021-03-17T08:31:48.067" v="51"/>
        <pc:sldMkLst>
          <pc:docMk/>
          <pc:sldMk cId="0" sldId="272"/>
        </pc:sldMkLst>
        <pc:spChg chg="mod ord">
          <ac:chgData name="Ewa Golder" userId="S::golder_ewa_1776115@zsrybno.onmicrosoft.com::b3b34de3-9fdb-44b3-84f7-b0383fb1764d" providerId="AD" clId="Web-{256A7133-C5CF-ED7A-699A-B2AA15ABD126}" dt="2021-03-17T08:31:48.067" v="51"/>
          <ac:spMkLst>
            <pc:docMk/>
            <pc:sldMk cId="0" sldId="272"/>
            <ac:spMk id="19458" creationId="{00000000-0000-0000-0000-000000000000}"/>
          </ac:spMkLst>
        </pc:spChg>
        <pc:spChg chg="mod ord">
          <ac:chgData name="Ewa Golder" userId="S::golder_ewa_1776115@zsrybno.onmicrosoft.com::b3b34de3-9fdb-44b3-84f7-b0383fb1764d" providerId="AD" clId="Web-{256A7133-C5CF-ED7A-699A-B2AA15ABD126}" dt="2021-03-17T08:31:48.067" v="51"/>
          <ac:spMkLst>
            <pc:docMk/>
            <pc:sldMk cId="0" sldId="272"/>
            <ac:spMk id="19460" creationId="{00000000-0000-0000-0000-000000000000}"/>
          </ac:spMkLst>
        </pc:spChg>
        <pc:picChg chg="mod ord">
          <ac:chgData name="Ewa Golder" userId="S::golder_ewa_1776115@zsrybno.onmicrosoft.com::b3b34de3-9fdb-44b3-84f7-b0383fb1764d" providerId="AD" clId="Web-{256A7133-C5CF-ED7A-699A-B2AA15ABD126}" dt="2021-03-17T08:31:48.067" v="51"/>
          <ac:picMkLst>
            <pc:docMk/>
            <pc:sldMk cId="0" sldId="272"/>
            <ac:picMk id="19459" creationId="{00000000-0000-0000-0000-000000000000}"/>
          </ac:picMkLst>
        </pc:picChg>
      </pc:sldChg>
      <pc:sldChg chg="addSp delSp modSp mod modClrScheme chgLayout">
        <pc:chgData name="Ewa Golder" userId="S::golder_ewa_1776115@zsrybno.onmicrosoft.com::b3b34de3-9fdb-44b3-84f7-b0383fb1764d" providerId="AD" clId="Web-{256A7133-C5CF-ED7A-699A-B2AA15ABD126}" dt="2021-03-17T08:31:48.067" v="51"/>
        <pc:sldMkLst>
          <pc:docMk/>
          <pc:sldMk cId="0" sldId="273"/>
        </pc:sldMkLst>
        <pc:spChg chg="add mod">
          <ac:chgData name="Ewa Golder" userId="S::golder_ewa_1776115@zsrybno.onmicrosoft.com::b3b34de3-9fdb-44b3-84f7-b0383fb1764d" providerId="AD" clId="Web-{256A7133-C5CF-ED7A-699A-B2AA15ABD126}" dt="2021-03-17T08:28:41.048" v="19" actId="1076"/>
          <ac:spMkLst>
            <pc:docMk/>
            <pc:sldMk cId="0" sldId="273"/>
            <ac:spMk id="3" creationId="{1C5833BA-D213-4878-A1EA-D8975F7E6D88}"/>
          </ac:spMkLst>
        </pc:spChg>
        <pc:spChg chg="mod ord">
          <ac:chgData name="Ewa Golder" userId="S::golder_ewa_1776115@zsrybno.onmicrosoft.com::b3b34de3-9fdb-44b3-84f7-b0383fb1764d" providerId="AD" clId="Web-{256A7133-C5CF-ED7A-699A-B2AA15ABD126}" dt="2021-03-17T08:31:48.067" v="51"/>
          <ac:spMkLst>
            <pc:docMk/>
            <pc:sldMk cId="0" sldId="273"/>
            <ac:spMk id="20483" creationId="{00000000-0000-0000-0000-000000000000}"/>
          </ac:spMkLst>
        </pc:spChg>
        <pc:picChg chg="add mod">
          <ac:chgData name="Ewa Golder" userId="S::golder_ewa_1776115@zsrybno.onmicrosoft.com::b3b34de3-9fdb-44b3-84f7-b0383fb1764d" providerId="AD" clId="Web-{256A7133-C5CF-ED7A-699A-B2AA15ABD126}" dt="2021-03-17T08:28:33.735" v="18" actId="14100"/>
          <ac:picMkLst>
            <pc:docMk/>
            <pc:sldMk cId="0" sldId="273"/>
            <ac:picMk id="2" creationId="{058004CC-C989-4976-B42C-ED9373A19F3F}"/>
          </ac:picMkLst>
        </pc:picChg>
        <pc:picChg chg="mod">
          <ac:chgData name="Ewa Golder" userId="S::golder_ewa_1776115@zsrybno.onmicrosoft.com::b3b34de3-9fdb-44b3-84f7-b0383fb1764d" providerId="AD" clId="Web-{256A7133-C5CF-ED7A-699A-B2AA15ABD126}" dt="2021-03-17T08:27:43.172" v="10" actId="1076"/>
          <ac:picMkLst>
            <pc:docMk/>
            <pc:sldMk cId="0" sldId="273"/>
            <ac:picMk id="20482" creationId="{00000000-0000-0000-0000-000000000000}"/>
          </ac:picMkLst>
        </pc:picChg>
        <pc:picChg chg="del">
          <ac:chgData name="Ewa Golder" userId="S::golder_ewa_1776115@zsrybno.onmicrosoft.com::b3b34de3-9fdb-44b3-84f7-b0383fb1764d" providerId="AD" clId="Web-{256A7133-C5CF-ED7A-699A-B2AA15ABD126}" dt="2021-03-17T08:27:00.234" v="3"/>
          <ac:picMkLst>
            <pc:docMk/>
            <pc:sldMk cId="0" sldId="273"/>
            <ac:picMk id="20484" creationId="{00000000-0000-0000-0000-000000000000}"/>
          </ac:picMkLst>
        </pc:picChg>
        <pc:picChg chg="del">
          <ac:chgData name="Ewa Golder" userId="S::golder_ewa_1776115@zsrybno.onmicrosoft.com::b3b34de3-9fdb-44b3-84f7-b0383fb1764d" providerId="AD" clId="Web-{256A7133-C5CF-ED7A-699A-B2AA15ABD126}" dt="2021-03-17T08:26:57.796" v="2"/>
          <ac:picMkLst>
            <pc:docMk/>
            <pc:sldMk cId="0" sldId="273"/>
            <ac:picMk id="20485" creationId="{00000000-0000-0000-0000-000000000000}"/>
          </ac:picMkLst>
        </pc:picChg>
        <pc:picChg chg="del">
          <ac:chgData name="Ewa Golder" userId="S::golder_ewa_1776115@zsrybno.onmicrosoft.com::b3b34de3-9fdb-44b3-84f7-b0383fb1764d" providerId="AD" clId="Web-{256A7133-C5CF-ED7A-699A-B2AA15ABD126}" dt="2021-03-17T08:26:55.233" v="1"/>
          <ac:picMkLst>
            <pc:docMk/>
            <pc:sldMk cId="0" sldId="273"/>
            <ac:picMk id="20486" creationId="{00000000-0000-0000-0000-000000000000}"/>
          </ac:picMkLst>
        </pc:picChg>
      </pc:sldChg>
      <pc:sldChg chg="delSp modSp del">
        <pc:chgData name="Ewa Golder" userId="S::golder_ewa_1776115@zsrybno.onmicrosoft.com::b3b34de3-9fdb-44b3-84f7-b0383fb1764d" providerId="AD" clId="Web-{256A7133-C5CF-ED7A-699A-B2AA15ABD126}" dt="2021-03-17T08:28:49.376" v="20"/>
        <pc:sldMkLst>
          <pc:docMk/>
          <pc:sldMk cId="0" sldId="274"/>
        </pc:sldMkLst>
        <pc:spChg chg="mod">
          <ac:chgData name="Ewa Golder" userId="S::golder_ewa_1776115@zsrybno.onmicrosoft.com::b3b34de3-9fdb-44b3-84f7-b0383fb1764d" providerId="AD" clId="Web-{256A7133-C5CF-ED7A-699A-B2AA15ABD126}" dt="2021-03-17T08:28:11.969" v="13" actId="20577"/>
          <ac:spMkLst>
            <pc:docMk/>
            <pc:sldMk cId="0" sldId="274"/>
            <ac:spMk id="21506" creationId="{00000000-0000-0000-0000-000000000000}"/>
          </ac:spMkLst>
        </pc:spChg>
        <pc:picChg chg="del">
          <ac:chgData name="Ewa Golder" userId="S::golder_ewa_1776115@zsrybno.onmicrosoft.com::b3b34de3-9fdb-44b3-84f7-b0383fb1764d" providerId="AD" clId="Web-{256A7133-C5CF-ED7A-699A-B2AA15ABD126}" dt="2021-03-17T08:27:13.984" v="4"/>
          <ac:picMkLst>
            <pc:docMk/>
            <pc:sldMk cId="0" sldId="274"/>
            <ac:picMk id="21507" creationId="{00000000-0000-0000-0000-000000000000}"/>
          </ac:picMkLst>
        </pc:picChg>
      </pc:sldChg>
      <pc:sldChg chg="modSp mod modClrScheme chgLayout">
        <pc:chgData name="Ewa Golder" userId="S::golder_ewa_1776115@zsrybno.onmicrosoft.com::b3b34de3-9fdb-44b3-84f7-b0383fb1764d" providerId="AD" clId="Web-{256A7133-C5CF-ED7A-699A-B2AA15ABD126}" dt="2021-03-17T08:31:48.067" v="51"/>
        <pc:sldMkLst>
          <pc:docMk/>
          <pc:sldMk cId="0" sldId="277"/>
        </pc:sldMkLst>
        <pc:spChg chg="mod ord">
          <ac:chgData name="Ewa Golder" userId="S::golder_ewa_1776115@zsrybno.onmicrosoft.com::b3b34de3-9fdb-44b3-84f7-b0383fb1764d" providerId="AD" clId="Web-{256A7133-C5CF-ED7A-699A-B2AA15ABD126}" dt="2021-03-17T08:31:48.067" v="51"/>
          <ac:spMkLst>
            <pc:docMk/>
            <pc:sldMk cId="0" sldId="277"/>
            <ac:spMk id="15362" creationId="{00000000-0000-0000-0000-000000000000}"/>
          </ac:spMkLst>
        </pc:spChg>
        <pc:picChg chg="mod ord">
          <ac:chgData name="Ewa Golder" userId="S::golder_ewa_1776115@zsrybno.onmicrosoft.com::b3b34de3-9fdb-44b3-84f7-b0383fb1764d" providerId="AD" clId="Web-{256A7133-C5CF-ED7A-699A-B2AA15ABD126}" dt="2021-03-17T08:31:48.067" v="51"/>
          <ac:picMkLst>
            <pc:docMk/>
            <pc:sldMk cId="0" sldId="277"/>
            <ac:picMk id="15363" creationId="{00000000-0000-0000-0000-000000000000}"/>
          </ac:picMkLst>
        </pc:picChg>
      </pc:sldChg>
      <pc:sldChg chg="modSp mod modClrScheme chgLayout">
        <pc:chgData name="Ewa Golder" userId="S::golder_ewa_1776115@zsrybno.onmicrosoft.com::b3b34de3-9fdb-44b3-84f7-b0383fb1764d" providerId="AD" clId="Web-{256A7133-C5CF-ED7A-699A-B2AA15ABD126}" dt="2021-03-17T08:31:48.067" v="51"/>
        <pc:sldMkLst>
          <pc:docMk/>
          <pc:sldMk cId="0" sldId="278"/>
        </pc:sldMkLst>
        <pc:spChg chg="mod ord">
          <ac:chgData name="Ewa Golder" userId="S::golder_ewa_1776115@zsrybno.onmicrosoft.com::b3b34de3-9fdb-44b3-84f7-b0383fb1764d" providerId="AD" clId="Web-{256A7133-C5CF-ED7A-699A-B2AA15ABD126}" dt="2021-03-17T08:31:48.067" v="51"/>
          <ac:spMkLst>
            <pc:docMk/>
            <pc:sldMk cId="0" sldId="278"/>
            <ac:spMk id="17410" creationId="{00000000-0000-0000-0000-000000000000}"/>
          </ac:spMkLst>
        </pc:spChg>
        <pc:picChg chg="mod ord">
          <ac:chgData name="Ewa Golder" userId="S::golder_ewa_1776115@zsrybno.onmicrosoft.com::b3b34de3-9fdb-44b3-84f7-b0383fb1764d" providerId="AD" clId="Web-{256A7133-C5CF-ED7A-699A-B2AA15ABD126}" dt="2021-03-17T08:31:48.067" v="51"/>
          <ac:picMkLst>
            <pc:docMk/>
            <pc:sldMk cId="0" sldId="278"/>
            <ac:picMk id="17411" creationId="{00000000-0000-0000-0000-000000000000}"/>
          </ac:picMkLst>
        </pc:picChg>
      </pc:sldChg>
      <pc:sldChg chg="modSp mod modClrScheme chgLayout">
        <pc:chgData name="Ewa Golder" userId="S::golder_ewa_1776115@zsrybno.onmicrosoft.com::b3b34de3-9fdb-44b3-84f7-b0383fb1764d" providerId="AD" clId="Web-{256A7133-C5CF-ED7A-699A-B2AA15ABD126}" dt="2021-03-17T08:31:48.067" v="51"/>
        <pc:sldMkLst>
          <pc:docMk/>
          <pc:sldMk cId="0" sldId="279"/>
        </pc:sldMkLst>
        <pc:spChg chg="mod ord">
          <ac:chgData name="Ewa Golder" userId="S::golder_ewa_1776115@zsrybno.onmicrosoft.com::b3b34de3-9fdb-44b3-84f7-b0383fb1764d" providerId="AD" clId="Web-{256A7133-C5CF-ED7A-699A-B2AA15ABD126}" dt="2021-03-17T08:31:48.067" v="51"/>
          <ac:spMkLst>
            <pc:docMk/>
            <pc:sldMk cId="0" sldId="279"/>
            <ac:spMk id="16386" creationId="{00000000-0000-0000-0000-000000000000}"/>
          </ac:spMkLst>
        </pc:spChg>
        <pc:spChg chg="mod ord">
          <ac:chgData name="Ewa Golder" userId="S::golder_ewa_1776115@zsrybno.onmicrosoft.com::b3b34de3-9fdb-44b3-84f7-b0383fb1764d" providerId="AD" clId="Web-{256A7133-C5CF-ED7A-699A-B2AA15ABD126}" dt="2021-03-17T08:31:48.067" v="51"/>
          <ac:spMkLst>
            <pc:docMk/>
            <pc:sldMk cId="0" sldId="279"/>
            <ac:spMk id="16388" creationId="{00000000-0000-0000-0000-000000000000}"/>
          </ac:spMkLst>
        </pc:spChg>
        <pc:picChg chg="mod ord">
          <ac:chgData name="Ewa Golder" userId="S::golder_ewa_1776115@zsrybno.onmicrosoft.com::b3b34de3-9fdb-44b3-84f7-b0383fb1764d" providerId="AD" clId="Web-{256A7133-C5CF-ED7A-699A-B2AA15ABD126}" dt="2021-03-17T08:31:48.067" v="51"/>
          <ac:picMkLst>
            <pc:docMk/>
            <pc:sldMk cId="0" sldId="279"/>
            <ac:picMk id="16387" creationId="{00000000-0000-0000-0000-000000000000}"/>
          </ac:picMkLst>
        </pc:picChg>
      </pc:sldChg>
      <pc:sldChg chg="addSp delSp modSp new mod modClrScheme addAnim modAnim chgLayout">
        <pc:chgData name="Ewa Golder" userId="S::golder_ewa_1776115@zsrybno.onmicrosoft.com::b3b34de3-9fdb-44b3-84f7-b0383fb1764d" providerId="AD" clId="Web-{256A7133-C5CF-ED7A-699A-B2AA15ABD126}" dt="2021-03-17T08:47:20.992" v="317" actId="1076"/>
        <pc:sldMkLst>
          <pc:docMk/>
          <pc:sldMk cId="1874761220" sldId="280"/>
        </pc:sldMkLst>
        <pc:spChg chg="mod ord">
          <ac:chgData name="Ewa Golder" userId="S::golder_ewa_1776115@zsrybno.onmicrosoft.com::b3b34de3-9fdb-44b3-84f7-b0383fb1764d" providerId="AD" clId="Web-{256A7133-C5CF-ED7A-699A-B2AA15ABD126}" dt="2021-03-17T08:32:40.209" v="58" actId="14100"/>
          <ac:spMkLst>
            <pc:docMk/>
            <pc:sldMk cId="1874761220" sldId="280"/>
            <ac:spMk id="2" creationId="{D242D7AC-047A-4CF4-AB8F-A70C9E7FB665}"/>
          </ac:spMkLst>
        </pc:spChg>
        <pc:spChg chg="del mod ord">
          <ac:chgData name="Ewa Golder" userId="S::golder_ewa_1776115@zsrybno.onmicrosoft.com::b3b34de3-9fdb-44b3-84f7-b0383fb1764d" providerId="AD" clId="Web-{256A7133-C5CF-ED7A-699A-B2AA15ABD126}" dt="2021-03-17T08:33:06.584" v="59"/>
          <ac:spMkLst>
            <pc:docMk/>
            <pc:sldMk cId="1874761220" sldId="280"/>
            <ac:spMk id="3" creationId="{C362C330-3F81-48A3-B16A-80183318C76D}"/>
          </ac:spMkLst>
        </pc:spChg>
        <pc:spChg chg="mod ord">
          <ac:chgData name="Ewa Golder" userId="S::golder_ewa_1776115@zsrybno.onmicrosoft.com::b3b34de3-9fdb-44b3-84f7-b0383fb1764d" providerId="AD" clId="Web-{256A7133-C5CF-ED7A-699A-B2AA15ABD126}" dt="2021-03-17T08:44:24.801" v="294" actId="14100"/>
          <ac:spMkLst>
            <pc:docMk/>
            <pc:sldMk cId="1874761220" sldId="280"/>
            <ac:spMk id="4" creationId="{330290B6-BE90-4112-8F49-0E4A696FE221}"/>
          </ac:spMkLst>
        </pc:spChg>
        <pc:spChg chg="add mod">
          <ac:chgData name="Ewa Golder" userId="S::golder_ewa_1776115@zsrybno.onmicrosoft.com::b3b34de3-9fdb-44b3-84f7-b0383fb1764d" providerId="AD" clId="Web-{256A7133-C5CF-ED7A-699A-B2AA15ABD126}" dt="2021-03-17T08:43:47.113" v="288" actId="14100"/>
          <ac:spMkLst>
            <pc:docMk/>
            <pc:sldMk cId="1874761220" sldId="280"/>
            <ac:spMk id="5" creationId="{097A5862-4F92-41D0-9458-780AD2CD959F}"/>
          </ac:spMkLst>
        </pc:spChg>
        <pc:spChg chg="add mod">
          <ac:chgData name="Ewa Golder" userId="S::golder_ewa_1776115@zsrybno.onmicrosoft.com::b3b34de3-9fdb-44b3-84f7-b0383fb1764d" providerId="AD" clId="Web-{256A7133-C5CF-ED7A-699A-B2AA15ABD126}" dt="2021-03-17T08:47:11.085" v="315" actId="1076"/>
          <ac:spMkLst>
            <pc:docMk/>
            <pc:sldMk cId="1874761220" sldId="280"/>
            <ac:spMk id="6" creationId="{9D6752AE-A2EF-4C8C-9145-3491D23362AF}"/>
          </ac:spMkLst>
        </pc:spChg>
        <pc:spChg chg="add mod">
          <ac:chgData name="Ewa Golder" userId="S::golder_ewa_1776115@zsrybno.onmicrosoft.com::b3b34de3-9fdb-44b3-84f7-b0383fb1764d" providerId="AD" clId="Web-{256A7133-C5CF-ED7A-699A-B2AA15ABD126}" dt="2021-03-17T08:35:26.821" v="123" actId="20577"/>
          <ac:spMkLst>
            <pc:docMk/>
            <pc:sldMk cId="1874761220" sldId="280"/>
            <ac:spMk id="7" creationId="{FB3E1A33-156A-4405-BCF1-A136FD2E7FC6}"/>
          </ac:spMkLst>
        </pc:spChg>
        <pc:spChg chg="add mod">
          <ac:chgData name="Ewa Golder" userId="S::golder_ewa_1776115@zsrybno.onmicrosoft.com::b3b34de3-9fdb-44b3-84f7-b0383fb1764d" providerId="AD" clId="Web-{256A7133-C5CF-ED7A-699A-B2AA15ABD126}" dt="2021-03-17T08:47:20.992" v="317" actId="1076"/>
          <ac:spMkLst>
            <pc:docMk/>
            <pc:sldMk cId="1874761220" sldId="280"/>
            <ac:spMk id="8" creationId="{D0B03D70-47DD-44E0-9B07-0A1D74B98C5B}"/>
          </ac:spMkLst>
        </pc:spChg>
        <pc:spChg chg="add mod">
          <ac:chgData name="Ewa Golder" userId="S::golder_ewa_1776115@zsrybno.onmicrosoft.com::b3b34de3-9fdb-44b3-84f7-b0383fb1764d" providerId="AD" clId="Web-{256A7133-C5CF-ED7A-699A-B2AA15ABD126}" dt="2021-03-17T08:45:55.396" v="309" actId="14100"/>
          <ac:spMkLst>
            <pc:docMk/>
            <pc:sldMk cId="1874761220" sldId="280"/>
            <ac:spMk id="9" creationId="{433D4911-BBAC-4522-89A3-6056258D0184}"/>
          </ac:spMkLst>
        </pc:spChg>
        <pc:spChg chg="add mod">
          <ac:chgData name="Ewa Golder" userId="S::golder_ewa_1776115@zsrybno.onmicrosoft.com::b3b34de3-9fdb-44b3-84f7-b0383fb1764d" providerId="AD" clId="Web-{256A7133-C5CF-ED7A-699A-B2AA15ABD126}" dt="2021-03-17T08:47:15.335" v="316" actId="1076"/>
          <ac:spMkLst>
            <pc:docMk/>
            <pc:sldMk cId="1874761220" sldId="280"/>
            <ac:spMk id="10" creationId="{67EF30B4-2B07-4FE0-9C2C-AD310DAB2FF1}"/>
          </ac:spMkLst>
        </pc:spChg>
        <pc:spChg chg="add mod">
          <ac:chgData name="Ewa Golder" userId="S::golder_ewa_1776115@zsrybno.onmicrosoft.com::b3b34de3-9fdb-44b3-84f7-b0383fb1764d" providerId="AD" clId="Web-{256A7133-C5CF-ED7A-699A-B2AA15ABD126}" dt="2021-03-17T08:46:50.476" v="314" actId="20577"/>
          <ac:spMkLst>
            <pc:docMk/>
            <pc:sldMk cId="1874761220" sldId="280"/>
            <ac:spMk id="11" creationId="{21F1C5F5-83E0-4972-9822-4E1064C96D2E}"/>
          </ac:spMkLst>
        </pc:spChg>
      </pc:sldChg>
      <pc:sldChg chg="new">
        <pc:chgData name="Ewa Golder" userId="S::golder_ewa_1776115@zsrybno.onmicrosoft.com::b3b34de3-9fdb-44b3-84f7-b0383fb1764d" providerId="AD" clId="Web-{256A7133-C5CF-ED7A-699A-B2AA15ABD126}" dt="2021-03-17T08:48:48.197" v="331"/>
        <pc:sldMkLst>
          <pc:docMk/>
          <pc:sldMk cId="2376036746" sldId="281"/>
        </pc:sldMkLst>
      </pc:sldChg>
      <pc:sldMasterChg chg="del delSldLayout">
        <pc:chgData name="Ewa Golder" userId="S::golder_ewa_1776115@zsrybno.onmicrosoft.com::b3b34de3-9fdb-44b3-84f7-b0383fb1764d" providerId="AD" clId="Web-{256A7133-C5CF-ED7A-699A-B2AA15ABD126}" dt="2021-03-17T08:31:25.489" v="49"/>
        <pc:sldMasterMkLst>
          <pc:docMk/>
          <pc:sldMasterMk cId="0" sldId="2147483648"/>
        </pc:sldMasterMkLst>
        <pc:sldLayoutChg chg="del">
          <pc:chgData name="Ewa Golder" userId="S::golder_ewa_1776115@zsrybno.onmicrosoft.com::b3b34de3-9fdb-44b3-84f7-b0383fb1764d" providerId="AD" clId="Web-{256A7133-C5CF-ED7A-699A-B2AA15ABD126}" dt="2021-03-17T08:31:25.489" v="49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Ewa Golder" userId="S::golder_ewa_1776115@zsrybno.onmicrosoft.com::b3b34de3-9fdb-44b3-84f7-b0383fb1764d" providerId="AD" clId="Web-{256A7133-C5CF-ED7A-699A-B2AA15ABD126}" dt="2021-03-17T08:31:25.489" v="49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Ewa Golder" userId="S::golder_ewa_1776115@zsrybno.onmicrosoft.com::b3b34de3-9fdb-44b3-84f7-b0383fb1764d" providerId="AD" clId="Web-{256A7133-C5CF-ED7A-699A-B2AA15ABD126}" dt="2021-03-17T08:31:25.489" v="49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Ewa Golder" userId="S::golder_ewa_1776115@zsrybno.onmicrosoft.com::b3b34de3-9fdb-44b3-84f7-b0383fb1764d" providerId="AD" clId="Web-{256A7133-C5CF-ED7A-699A-B2AA15ABD126}" dt="2021-03-17T08:31:25.489" v="49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Ewa Golder" userId="S::golder_ewa_1776115@zsrybno.onmicrosoft.com::b3b34de3-9fdb-44b3-84f7-b0383fb1764d" providerId="AD" clId="Web-{256A7133-C5CF-ED7A-699A-B2AA15ABD126}" dt="2021-03-17T08:31:25.489" v="49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Ewa Golder" userId="S::golder_ewa_1776115@zsrybno.onmicrosoft.com::b3b34de3-9fdb-44b3-84f7-b0383fb1764d" providerId="AD" clId="Web-{256A7133-C5CF-ED7A-699A-B2AA15ABD126}" dt="2021-03-17T08:31:25.489" v="49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Ewa Golder" userId="S::golder_ewa_1776115@zsrybno.onmicrosoft.com::b3b34de3-9fdb-44b3-84f7-b0383fb1764d" providerId="AD" clId="Web-{256A7133-C5CF-ED7A-699A-B2AA15ABD126}" dt="2021-03-17T08:31:25.489" v="49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Ewa Golder" userId="S::golder_ewa_1776115@zsrybno.onmicrosoft.com::b3b34de3-9fdb-44b3-84f7-b0383fb1764d" providerId="AD" clId="Web-{256A7133-C5CF-ED7A-699A-B2AA15ABD126}" dt="2021-03-17T08:31:25.489" v="49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Ewa Golder" userId="S::golder_ewa_1776115@zsrybno.onmicrosoft.com::b3b34de3-9fdb-44b3-84f7-b0383fb1764d" providerId="AD" clId="Web-{256A7133-C5CF-ED7A-699A-B2AA15ABD126}" dt="2021-03-17T08:31:25.489" v="49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Ewa Golder" userId="S::golder_ewa_1776115@zsrybno.onmicrosoft.com::b3b34de3-9fdb-44b3-84f7-b0383fb1764d" providerId="AD" clId="Web-{256A7133-C5CF-ED7A-699A-B2AA15ABD126}" dt="2021-03-17T08:31:25.489" v="49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Ewa Golder" userId="S::golder_ewa_1776115@zsrybno.onmicrosoft.com::b3b34de3-9fdb-44b3-84f7-b0383fb1764d" providerId="AD" clId="Web-{256A7133-C5CF-ED7A-699A-B2AA15ABD126}" dt="2021-03-17T08:31:25.489" v="49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Ewa Golder" userId="S::golder_ewa_1776115@zsrybno.onmicrosoft.com::b3b34de3-9fdb-44b3-84f7-b0383fb1764d" providerId="AD" clId="Web-{256A7133-C5CF-ED7A-699A-B2AA15ABD126}" dt="2021-03-17T08:31:25.489" v="49"/>
          <pc:sldLayoutMkLst>
            <pc:docMk/>
            <pc:sldMasterMk cId="0" sldId="2147483648"/>
            <pc:sldLayoutMk cId="0" sldId="2147483660"/>
          </pc:sldLayoutMkLst>
        </pc:sldLayoutChg>
      </pc:sldMasterChg>
      <pc:sldMasterChg chg="add del modTransition addSldLayout delSldLayout modSldLayout">
        <pc:chgData name="Ewa Golder" userId="S::golder_ewa_1776115@zsrybno.onmicrosoft.com::b3b34de3-9fdb-44b3-84f7-b0383fb1764d" providerId="AD" clId="Web-{256A7133-C5CF-ED7A-699A-B2AA15ABD126}" dt="2021-03-17T08:31:33.911" v="50"/>
        <pc:sldMasterMkLst>
          <pc:docMk/>
          <pc:sldMasterMk cId="1533571047" sldId="2147483661"/>
        </pc:sldMasterMkLst>
        <pc:sldLayoutChg chg="add del mod replId">
          <pc:chgData name="Ewa Golder" userId="S::golder_ewa_1776115@zsrybno.onmicrosoft.com::b3b34de3-9fdb-44b3-84f7-b0383fb1764d" providerId="AD" clId="Web-{256A7133-C5CF-ED7A-699A-B2AA15ABD126}" dt="2021-03-17T08:31:33.911" v="50"/>
          <pc:sldLayoutMkLst>
            <pc:docMk/>
            <pc:sldMasterMk cId="1533571047" sldId="2147483661"/>
            <pc:sldLayoutMk cId="3979027670" sldId="2147483662"/>
          </pc:sldLayoutMkLst>
        </pc:sldLayoutChg>
        <pc:sldLayoutChg chg="add del mod replId">
          <pc:chgData name="Ewa Golder" userId="S::golder_ewa_1776115@zsrybno.onmicrosoft.com::b3b34de3-9fdb-44b3-84f7-b0383fb1764d" providerId="AD" clId="Web-{256A7133-C5CF-ED7A-699A-B2AA15ABD126}" dt="2021-03-17T08:31:33.911" v="50"/>
          <pc:sldLayoutMkLst>
            <pc:docMk/>
            <pc:sldMasterMk cId="1533571047" sldId="2147483661"/>
            <pc:sldLayoutMk cId="1895628039" sldId="2147483663"/>
          </pc:sldLayoutMkLst>
        </pc:sldLayoutChg>
        <pc:sldLayoutChg chg="add del mod replId">
          <pc:chgData name="Ewa Golder" userId="S::golder_ewa_1776115@zsrybno.onmicrosoft.com::b3b34de3-9fdb-44b3-84f7-b0383fb1764d" providerId="AD" clId="Web-{256A7133-C5CF-ED7A-699A-B2AA15ABD126}" dt="2021-03-17T08:31:33.911" v="50"/>
          <pc:sldLayoutMkLst>
            <pc:docMk/>
            <pc:sldMasterMk cId="1533571047" sldId="2147483661"/>
            <pc:sldLayoutMk cId="2342303863" sldId="2147483664"/>
          </pc:sldLayoutMkLst>
        </pc:sldLayoutChg>
        <pc:sldLayoutChg chg="add del mod replId">
          <pc:chgData name="Ewa Golder" userId="S::golder_ewa_1776115@zsrybno.onmicrosoft.com::b3b34de3-9fdb-44b3-84f7-b0383fb1764d" providerId="AD" clId="Web-{256A7133-C5CF-ED7A-699A-B2AA15ABD126}" dt="2021-03-17T08:31:33.911" v="50"/>
          <pc:sldLayoutMkLst>
            <pc:docMk/>
            <pc:sldMasterMk cId="1533571047" sldId="2147483661"/>
            <pc:sldLayoutMk cId="2161809511" sldId="2147483665"/>
          </pc:sldLayoutMkLst>
        </pc:sldLayoutChg>
        <pc:sldLayoutChg chg="add del mod replId">
          <pc:chgData name="Ewa Golder" userId="S::golder_ewa_1776115@zsrybno.onmicrosoft.com::b3b34de3-9fdb-44b3-84f7-b0383fb1764d" providerId="AD" clId="Web-{256A7133-C5CF-ED7A-699A-B2AA15ABD126}" dt="2021-03-17T08:31:33.911" v="50"/>
          <pc:sldLayoutMkLst>
            <pc:docMk/>
            <pc:sldMasterMk cId="1533571047" sldId="2147483661"/>
            <pc:sldLayoutMk cId="2323047737" sldId="2147483666"/>
          </pc:sldLayoutMkLst>
        </pc:sldLayoutChg>
        <pc:sldLayoutChg chg="add del mod replId">
          <pc:chgData name="Ewa Golder" userId="S::golder_ewa_1776115@zsrybno.onmicrosoft.com::b3b34de3-9fdb-44b3-84f7-b0383fb1764d" providerId="AD" clId="Web-{256A7133-C5CF-ED7A-699A-B2AA15ABD126}" dt="2021-03-17T08:31:33.911" v="50"/>
          <pc:sldLayoutMkLst>
            <pc:docMk/>
            <pc:sldMasterMk cId="1533571047" sldId="2147483661"/>
            <pc:sldLayoutMk cId="3104244140" sldId="2147483667"/>
          </pc:sldLayoutMkLst>
        </pc:sldLayoutChg>
        <pc:sldLayoutChg chg="add del mod replId">
          <pc:chgData name="Ewa Golder" userId="S::golder_ewa_1776115@zsrybno.onmicrosoft.com::b3b34de3-9fdb-44b3-84f7-b0383fb1764d" providerId="AD" clId="Web-{256A7133-C5CF-ED7A-699A-B2AA15ABD126}" dt="2021-03-17T08:31:33.911" v="50"/>
          <pc:sldLayoutMkLst>
            <pc:docMk/>
            <pc:sldMasterMk cId="1533571047" sldId="2147483661"/>
            <pc:sldLayoutMk cId="671195606" sldId="2147483668"/>
          </pc:sldLayoutMkLst>
        </pc:sldLayoutChg>
        <pc:sldLayoutChg chg="add del mod replId">
          <pc:chgData name="Ewa Golder" userId="S::golder_ewa_1776115@zsrybno.onmicrosoft.com::b3b34de3-9fdb-44b3-84f7-b0383fb1764d" providerId="AD" clId="Web-{256A7133-C5CF-ED7A-699A-B2AA15ABD126}" dt="2021-03-17T08:31:33.911" v="50"/>
          <pc:sldLayoutMkLst>
            <pc:docMk/>
            <pc:sldMasterMk cId="1533571047" sldId="2147483661"/>
            <pc:sldLayoutMk cId="2781035848" sldId="2147483669"/>
          </pc:sldLayoutMkLst>
        </pc:sldLayoutChg>
        <pc:sldLayoutChg chg="add del mod replId">
          <pc:chgData name="Ewa Golder" userId="S::golder_ewa_1776115@zsrybno.onmicrosoft.com::b3b34de3-9fdb-44b3-84f7-b0383fb1764d" providerId="AD" clId="Web-{256A7133-C5CF-ED7A-699A-B2AA15ABD126}" dt="2021-03-17T08:31:33.911" v="50"/>
          <pc:sldLayoutMkLst>
            <pc:docMk/>
            <pc:sldMasterMk cId="1533571047" sldId="2147483661"/>
            <pc:sldLayoutMk cId="1447426518" sldId="2147483670"/>
          </pc:sldLayoutMkLst>
        </pc:sldLayoutChg>
        <pc:sldLayoutChg chg="add del mod replId">
          <pc:chgData name="Ewa Golder" userId="S::golder_ewa_1776115@zsrybno.onmicrosoft.com::b3b34de3-9fdb-44b3-84f7-b0383fb1764d" providerId="AD" clId="Web-{256A7133-C5CF-ED7A-699A-B2AA15ABD126}" dt="2021-03-17T08:31:33.911" v="50"/>
          <pc:sldLayoutMkLst>
            <pc:docMk/>
            <pc:sldMasterMk cId="1533571047" sldId="2147483661"/>
            <pc:sldLayoutMk cId="518255198" sldId="2147483671"/>
          </pc:sldLayoutMkLst>
        </pc:sldLayoutChg>
        <pc:sldLayoutChg chg="add del mod replId">
          <pc:chgData name="Ewa Golder" userId="S::golder_ewa_1776115@zsrybno.onmicrosoft.com::b3b34de3-9fdb-44b3-84f7-b0383fb1764d" providerId="AD" clId="Web-{256A7133-C5CF-ED7A-699A-B2AA15ABD126}" dt="2021-03-17T08:31:33.911" v="50"/>
          <pc:sldLayoutMkLst>
            <pc:docMk/>
            <pc:sldMasterMk cId="1533571047" sldId="2147483661"/>
            <pc:sldLayoutMk cId="3672771571" sldId="2147483672"/>
          </pc:sldLayoutMkLst>
        </pc:sldLayoutChg>
        <pc:sldLayoutChg chg="add del mod replId">
          <pc:chgData name="Ewa Golder" userId="S::golder_ewa_1776115@zsrybno.onmicrosoft.com::b3b34de3-9fdb-44b3-84f7-b0383fb1764d" providerId="AD" clId="Web-{256A7133-C5CF-ED7A-699A-B2AA15ABD126}" dt="2021-03-17T08:31:33.911" v="50"/>
          <pc:sldLayoutMkLst>
            <pc:docMk/>
            <pc:sldMasterMk cId="1533571047" sldId="2147483661"/>
            <pc:sldLayoutMk cId="132597899" sldId="2147483673"/>
          </pc:sldLayoutMkLst>
        </pc:sldLayoutChg>
      </pc:sldMasterChg>
      <pc:sldMasterChg chg="add del modTransition addSldLayout delSldLayout modSldLayout">
        <pc:chgData name="Ewa Golder" userId="S::golder_ewa_1776115@zsrybno.onmicrosoft.com::b3b34de3-9fdb-44b3-84f7-b0383fb1764d" providerId="AD" clId="Web-{256A7133-C5CF-ED7A-699A-B2AA15ABD126}" dt="2021-03-17T08:31:48.067" v="51"/>
        <pc:sldMasterMkLst>
          <pc:docMk/>
          <pc:sldMasterMk cId="2946751490" sldId="2147483674"/>
        </pc:sldMasterMkLst>
        <pc:sldLayoutChg chg="add del mod replId">
          <pc:chgData name="Ewa Golder" userId="S::golder_ewa_1776115@zsrybno.onmicrosoft.com::b3b34de3-9fdb-44b3-84f7-b0383fb1764d" providerId="AD" clId="Web-{256A7133-C5CF-ED7A-699A-B2AA15ABD126}" dt="2021-03-17T08:31:48.067" v="51"/>
          <pc:sldLayoutMkLst>
            <pc:docMk/>
            <pc:sldMasterMk cId="2946751490" sldId="2147483674"/>
            <pc:sldLayoutMk cId="2449097237" sldId="2147483675"/>
          </pc:sldLayoutMkLst>
        </pc:sldLayoutChg>
        <pc:sldLayoutChg chg="add del mod replId">
          <pc:chgData name="Ewa Golder" userId="S::golder_ewa_1776115@zsrybno.onmicrosoft.com::b3b34de3-9fdb-44b3-84f7-b0383fb1764d" providerId="AD" clId="Web-{256A7133-C5CF-ED7A-699A-B2AA15ABD126}" dt="2021-03-17T08:31:48.067" v="51"/>
          <pc:sldLayoutMkLst>
            <pc:docMk/>
            <pc:sldMasterMk cId="2946751490" sldId="2147483674"/>
            <pc:sldLayoutMk cId="3083442402" sldId="2147483676"/>
          </pc:sldLayoutMkLst>
        </pc:sldLayoutChg>
        <pc:sldLayoutChg chg="add del mod replId">
          <pc:chgData name="Ewa Golder" userId="S::golder_ewa_1776115@zsrybno.onmicrosoft.com::b3b34de3-9fdb-44b3-84f7-b0383fb1764d" providerId="AD" clId="Web-{256A7133-C5CF-ED7A-699A-B2AA15ABD126}" dt="2021-03-17T08:31:48.067" v="51"/>
          <pc:sldLayoutMkLst>
            <pc:docMk/>
            <pc:sldMasterMk cId="2946751490" sldId="2147483674"/>
            <pc:sldLayoutMk cId="3675563198" sldId="2147483677"/>
          </pc:sldLayoutMkLst>
        </pc:sldLayoutChg>
        <pc:sldLayoutChg chg="add del mod replId">
          <pc:chgData name="Ewa Golder" userId="S::golder_ewa_1776115@zsrybno.onmicrosoft.com::b3b34de3-9fdb-44b3-84f7-b0383fb1764d" providerId="AD" clId="Web-{256A7133-C5CF-ED7A-699A-B2AA15ABD126}" dt="2021-03-17T08:31:48.067" v="51"/>
          <pc:sldLayoutMkLst>
            <pc:docMk/>
            <pc:sldMasterMk cId="2946751490" sldId="2147483674"/>
            <pc:sldLayoutMk cId="1081963596" sldId="2147483678"/>
          </pc:sldLayoutMkLst>
        </pc:sldLayoutChg>
        <pc:sldLayoutChg chg="add del mod replId">
          <pc:chgData name="Ewa Golder" userId="S::golder_ewa_1776115@zsrybno.onmicrosoft.com::b3b34de3-9fdb-44b3-84f7-b0383fb1764d" providerId="AD" clId="Web-{256A7133-C5CF-ED7A-699A-B2AA15ABD126}" dt="2021-03-17T08:31:48.067" v="51"/>
          <pc:sldLayoutMkLst>
            <pc:docMk/>
            <pc:sldMasterMk cId="2946751490" sldId="2147483674"/>
            <pc:sldLayoutMk cId="1543487663" sldId="2147483679"/>
          </pc:sldLayoutMkLst>
        </pc:sldLayoutChg>
        <pc:sldLayoutChg chg="add del mod replId">
          <pc:chgData name="Ewa Golder" userId="S::golder_ewa_1776115@zsrybno.onmicrosoft.com::b3b34de3-9fdb-44b3-84f7-b0383fb1764d" providerId="AD" clId="Web-{256A7133-C5CF-ED7A-699A-B2AA15ABD126}" dt="2021-03-17T08:31:48.067" v="51"/>
          <pc:sldLayoutMkLst>
            <pc:docMk/>
            <pc:sldMasterMk cId="2946751490" sldId="2147483674"/>
            <pc:sldLayoutMk cId="2093506659" sldId="2147483680"/>
          </pc:sldLayoutMkLst>
        </pc:sldLayoutChg>
        <pc:sldLayoutChg chg="add del mod replId">
          <pc:chgData name="Ewa Golder" userId="S::golder_ewa_1776115@zsrybno.onmicrosoft.com::b3b34de3-9fdb-44b3-84f7-b0383fb1764d" providerId="AD" clId="Web-{256A7133-C5CF-ED7A-699A-B2AA15ABD126}" dt="2021-03-17T08:31:48.067" v="51"/>
          <pc:sldLayoutMkLst>
            <pc:docMk/>
            <pc:sldMasterMk cId="2946751490" sldId="2147483674"/>
            <pc:sldLayoutMk cId="2708497577" sldId="2147483681"/>
          </pc:sldLayoutMkLst>
        </pc:sldLayoutChg>
        <pc:sldLayoutChg chg="add del mod replId">
          <pc:chgData name="Ewa Golder" userId="S::golder_ewa_1776115@zsrybno.onmicrosoft.com::b3b34de3-9fdb-44b3-84f7-b0383fb1764d" providerId="AD" clId="Web-{256A7133-C5CF-ED7A-699A-B2AA15ABD126}" dt="2021-03-17T08:31:48.067" v="51"/>
          <pc:sldLayoutMkLst>
            <pc:docMk/>
            <pc:sldMasterMk cId="2946751490" sldId="2147483674"/>
            <pc:sldLayoutMk cId="1811068240" sldId="2147483682"/>
          </pc:sldLayoutMkLst>
        </pc:sldLayoutChg>
        <pc:sldLayoutChg chg="add del mod replId">
          <pc:chgData name="Ewa Golder" userId="S::golder_ewa_1776115@zsrybno.onmicrosoft.com::b3b34de3-9fdb-44b3-84f7-b0383fb1764d" providerId="AD" clId="Web-{256A7133-C5CF-ED7A-699A-B2AA15ABD126}" dt="2021-03-17T08:31:48.067" v="51"/>
          <pc:sldLayoutMkLst>
            <pc:docMk/>
            <pc:sldMasterMk cId="2946751490" sldId="2147483674"/>
            <pc:sldLayoutMk cId="509724143" sldId="2147483683"/>
          </pc:sldLayoutMkLst>
        </pc:sldLayoutChg>
        <pc:sldLayoutChg chg="add del mod replId">
          <pc:chgData name="Ewa Golder" userId="S::golder_ewa_1776115@zsrybno.onmicrosoft.com::b3b34de3-9fdb-44b3-84f7-b0383fb1764d" providerId="AD" clId="Web-{256A7133-C5CF-ED7A-699A-B2AA15ABD126}" dt="2021-03-17T08:31:48.067" v="51"/>
          <pc:sldLayoutMkLst>
            <pc:docMk/>
            <pc:sldMasterMk cId="2946751490" sldId="2147483674"/>
            <pc:sldLayoutMk cId="2642787367" sldId="2147483684"/>
          </pc:sldLayoutMkLst>
        </pc:sldLayoutChg>
        <pc:sldLayoutChg chg="add del mod replId">
          <pc:chgData name="Ewa Golder" userId="S::golder_ewa_1776115@zsrybno.onmicrosoft.com::b3b34de3-9fdb-44b3-84f7-b0383fb1764d" providerId="AD" clId="Web-{256A7133-C5CF-ED7A-699A-B2AA15ABD126}" dt="2021-03-17T08:31:48.067" v="51"/>
          <pc:sldLayoutMkLst>
            <pc:docMk/>
            <pc:sldMasterMk cId="2946751490" sldId="2147483674"/>
            <pc:sldLayoutMk cId="3094459134" sldId="2147483685"/>
          </pc:sldLayoutMkLst>
        </pc:sldLayoutChg>
        <pc:sldLayoutChg chg="add del mod replId">
          <pc:chgData name="Ewa Golder" userId="S::golder_ewa_1776115@zsrybno.onmicrosoft.com::b3b34de3-9fdb-44b3-84f7-b0383fb1764d" providerId="AD" clId="Web-{256A7133-C5CF-ED7A-699A-B2AA15ABD126}" dt="2021-03-17T08:31:48.067" v="51"/>
          <pc:sldLayoutMkLst>
            <pc:docMk/>
            <pc:sldMasterMk cId="2946751490" sldId="2147483674"/>
            <pc:sldLayoutMk cId="3480113585" sldId="2147483686"/>
          </pc:sldLayoutMkLst>
        </pc:sldLayoutChg>
      </pc:sldMasterChg>
      <pc:sldMasterChg chg="add modTransition addSldLayout modSldLayout">
        <pc:chgData name="Ewa Golder" userId="S::golder_ewa_1776115@zsrybno.onmicrosoft.com::b3b34de3-9fdb-44b3-84f7-b0383fb1764d" providerId="AD" clId="Web-{256A7133-C5CF-ED7A-699A-B2AA15ABD126}" dt="2021-03-17T08:31:48.067" v="51"/>
        <pc:sldMasterMkLst>
          <pc:docMk/>
          <pc:sldMasterMk cId="3410258628" sldId="2147483687"/>
        </pc:sldMasterMkLst>
        <pc:sldLayoutChg chg="add mod replId">
          <pc:chgData name="Ewa Golder" userId="S::golder_ewa_1776115@zsrybno.onmicrosoft.com::b3b34de3-9fdb-44b3-84f7-b0383fb1764d" providerId="AD" clId="Web-{256A7133-C5CF-ED7A-699A-B2AA15ABD126}" dt="2021-03-17T08:31:48.067" v="51"/>
          <pc:sldLayoutMkLst>
            <pc:docMk/>
            <pc:sldMasterMk cId="3410258628" sldId="2147483687"/>
            <pc:sldLayoutMk cId="2745389863" sldId="2147483688"/>
          </pc:sldLayoutMkLst>
        </pc:sldLayoutChg>
        <pc:sldLayoutChg chg="add mod replId">
          <pc:chgData name="Ewa Golder" userId="S::golder_ewa_1776115@zsrybno.onmicrosoft.com::b3b34de3-9fdb-44b3-84f7-b0383fb1764d" providerId="AD" clId="Web-{256A7133-C5CF-ED7A-699A-B2AA15ABD126}" dt="2021-03-17T08:31:48.067" v="51"/>
          <pc:sldLayoutMkLst>
            <pc:docMk/>
            <pc:sldMasterMk cId="3410258628" sldId="2147483687"/>
            <pc:sldLayoutMk cId="1325327259" sldId="2147483689"/>
          </pc:sldLayoutMkLst>
        </pc:sldLayoutChg>
        <pc:sldLayoutChg chg="add mod replId">
          <pc:chgData name="Ewa Golder" userId="S::golder_ewa_1776115@zsrybno.onmicrosoft.com::b3b34de3-9fdb-44b3-84f7-b0383fb1764d" providerId="AD" clId="Web-{256A7133-C5CF-ED7A-699A-B2AA15ABD126}" dt="2021-03-17T08:31:48.067" v="51"/>
          <pc:sldLayoutMkLst>
            <pc:docMk/>
            <pc:sldMasterMk cId="3410258628" sldId="2147483687"/>
            <pc:sldLayoutMk cId="3542816063" sldId="2147483690"/>
          </pc:sldLayoutMkLst>
        </pc:sldLayoutChg>
        <pc:sldLayoutChg chg="add mod replId">
          <pc:chgData name="Ewa Golder" userId="S::golder_ewa_1776115@zsrybno.onmicrosoft.com::b3b34de3-9fdb-44b3-84f7-b0383fb1764d" providerId="AD" clId="Web-{256A7133-C5CF-ED7A-699A-B2AA15ABD126}" dt="2021-03-17T08:31:48.067" v="51"/>
          <pc:sldLayoutMkLst>
            <pc:docMk/>
            <pc:sldMasterMk cId="3410258628" sldId="2147483687"/>
            <pc:sldLayoutMk cId="2564477498" sldId="2147483691"/>
          </pc:sldLayoutMkLst>
        </pc:sldLayoutChg>
        <pc:sldLayoutChg chg="add mod replId">
          <pc:chgData name="Ewa Golder" userId="S::golder_ewa_1776115@zsrybno.onmicrosoft.com::b3b34de3-9fdb-44b3-84f7-b0383fb1764d" providerId="AD" clId="Web-{256A7133-C5CF-ED7A-699A-B2AA15ABD126}" dt="2021-03-17T08:31:48.067" v="51"/>
          <pc:sldLayoutMkLst>
            <pc:docMk/>
            <pc:sldMasterMk cId="3410258628" sldId="2147483687"/>
            <pc:sldLayoutMk cId="4065662037" sldId="2147483692"/>
          </pc:sldLayoutMkLst>
        </pc:sldLayoutChg>
        <pc:sldLayoutChg chg="add mod replId">
          <pc:chgData name="Ewa Golder" userId="S::golder_ewa_1776115@zsrybno.onmicrosoft.com::b3b34de3-9fdb-44b3-84f7-b0383fb1764d" providerId="AD" clId="Web-{256A7133-C5CF-ED7A-699A-B2AA15ABD126}" dt="2021-03-17T08:31:48.067" v="51"/>
          <pc:sldLayoutMkLst>
            <pc:docMk/>
            <pc:sldMasterMk cId="3410258628" sldId="2147483687"/>
            <pc:sldLayoutMk cId="1017339960" sldId="2147483693"/>
          </pc:sldLayoutMkLst>
        </pc:sldLayoutChg>
        <pc:sldLayoutChg chg="add mod replId">
          <pc:chgData name="Ewa Golder" userId="S::golder_ewa_1776115@zsrybno.onmicrosoft.com::b3b34de3-9fdb-44b3-84f7-b0383fb1764d" providerId="AD" clId="Web-{256A7133-C5CF-ED7A-699A-B2AA15ABD126}" dt="2021-03-17T08:31:48.067" v="51"/>
          <pc:sldLayoutMkLst>
            <pc:docMk/>
            <pc:sldMasterMk cId="3410258628" sldId="2147483687"/>
            <pc:sldLayoutMk cId="3017170655" sldId="2147483694"/>
          </pc:sldLayoutMkLst>
        </pc:sldLayoutChg>
        <pc:sldLayoutChg chg="add mod replId">
          <pc:chgData name="Ewa Golder" userId="S::golder_ewa_1776115@zsrybno.onmicrosoft.com::b3b34de3-9fdb-44b3-84f7-b0383fb1764d" providerId="AD" clId="Web-{256A7133-C5CF-ED7A-699A-B2AA15ABD126}" dt="2021-03-17T08:31:48.067" v="51"/>
          <pc:sldLayoutMkLst>
            <pc:docMk/>
            <pc:sldMasterMk cId="3410258628" sldId="2147483687"/>
            <pc:sldLayoutMk cId="1299556749" sldId="2147483695"/>
          </pc:sldLayoutMkLst>
        </pc:sldLayoutChg>
        <pc:sldLayoutChg chg="add mod replId">
          <pc:chgData name="Ewa Golder" userId="S::golder_ewa_1776115@zsrybno.onmicrosoft.com::b3b34de3-9fdb-44b3-84f7-b0383fb1764d" providerId="AD" clId="Web-{256A7133-C5CF-ED7A-699A-B2AA15ABD126}" dt="2021-03-17T08:31:48.067" v="51"/>
          <pc:sldLayoutMkLst>
            <pc:docMk/>
            <pc:sldMasterMk cId="3410258628" sldId="2147483687"/>
            <pc:sldLayoutMk cId="178462986" sldId="2147483696"/>
          </pc:sldLayoutMkLst>
        </pc:sldLayoutChg>
        <pc:sldLayoutChg chg="add mod replId">
          <pc:chgData name="Ewa Golder" userId="S::golder_ewa_1776115@zsrybno.onmicrosoft.com::b3b34de3-9fdb-44b3-84f7-b0383fb1764d" providerId="AD" clId="Web-{256A7133-C5CF-ED7A-699A-B2AA15ABD126}" dt="2021-03-17T08:31:48.067" v="51"/>
          <pc:sldLayoutMkLst>
            <pc:docMk/>
            <pc:sldMasterMk cId="3410258628" sldId="2147483687"/>
            <pc:sldLayoutMk cId="3477892376" sldId="2147483697"/>
          </pc:sldLayoutMkLst>
        </pc:sldLayoutChg>
        <pc:sldLayoutChg chg="add mod replId">
          <pc:chgData name="Ewa Golder" userId="S::golder_ewa_1776115@zsrybno.onmicrosoft.com::b3b34de3-9fdb-44b3-84f7-b0383fb1764d" providerId="AD" clId="Web-{256A7133-C5CF-ED7A-699A-B2AA15ABD126}" dt="2021-03-17T08:31:48.067" v="51"/>
          <pc:sldLayoutMkLst>
            <pc:docMk/>
            <pc:sldMasterMk cId="3410258628" sldId="2147483687"/>
            <pc:sldLayoutMk cId="2305999718" sldId="2147483698"/>
          </pc:sldLayoutMkLst>
        </pc:sldLayoutChg>
        <pc:sldLayoutChg chg="add mod replId">
          <pc:chgData name="Ewa Golder" userId="S::golder_ewa_1776115@zsrybno.onmicrosoft.com::b3b34de3-9fdb-44b3-84f7-b0383fb1764d" providerId="AD" clId="Web-{256A7133-C5CF-ED7A-699A-B2AA15ABD126}" dt="2021-03-17T08:31:48.067" v="51"/>
          <pc:sldLayoutMkLst>
            <pc:docMk/>
            <pc:sldMasterMk cId="3410258628" sldId="2147483687"/>
            <pc:sldLayoutMk cId="1044844993" sldId="2147483699"/>
          </pc:sldLayoutMkLst>
        </pc:sldLayoutChg>
      </pc:sldMasterChg>
    </pc:docChg>
  </pc:docChgLst>
  <pc:docChgLst>
    <pc:chgData name="Ewa Golder" userId="S::golder_ewa_1776115@zsrybno.onmicrosoft.com::b3b34de3-9fdb-44b3-84f7-b0383fb1764d" providerId="AD" clId="Web-{CA432626-610A-DB50-D6D4-8D60988E518A}"/>
    <pc:docChg chg="modSld">
      <pc:chgData name="Ewa Golder" userId="S::golder_ewa_1776115@zsrybno.onmicrosoft.com::b3b34de3-9fdb-44b3-84f7-b0383fb1764d" providerId="AD" clId="Web-{CA432626-610A-DB50-D6D4-8D60988E518A}" dt="2021-03-14T09:53:52.001" v="65" actId="20577"/>
      <pc:docMkLst>
        <pc:docMk/>
      </pc:docMkLst>
      <pc:sldChg chg="modSp">
        <pc:chgData name="Ewa Golder" userId="S::golder_ewa_1776115@zsrybno.onmicrosoft.com::b3b34de3-9fdb-44b3-84f7-b0383fb1764d" providerId="AD" clId="Web-{CA432626-610A-DB50-D6D4-8D60988E518A}" dt="2021-03-14T09:53:52.001" v="65" actId="20577"/>
        <pc:sldMkLst>
          <pc:docMk/>
          <pc:sldMk cId="0" sldId="267"/>
        </pc:sldMkLst>
        <pc:spChg chg="mod">
          <ac:chgData name="Ewa Golder" userId="S::golder_ewa_1776115@zsrybno.onmicrosoft.com::b3b34de3-9fdb-44b3-84f7-b0383fb1764d" providerId="AD" clId="Web-{CA432626-610A-DB50-D6D4-8D60988E518A}" dt="2021-03-14T09:53:52.001" v="65" actId="20577"/>
          <ac:spMkLst>
            <pc:docMk/>
            <pc:sldMk cId="0" sldId="267"/>
            <ac:spMk id="24578" creationId="{00000000-0000-0000-0000-000000000000}"/>
          </ac:spMkLst>
        </pc:spChg>
        <pc:picChg chg="mod">
          <ac:chgData name="Ewa Golder" userId="S::golder_ewa_1776115@zsrybno.onmicrosoft.com::b3b34de3-9fdb-44b3-84f7-b0383fb1764d" providerId="AD" clId="Web-{CA432626-610A-DB50-D6D4-8D60988E518A}" dt="2021-03-14T09:53:42.126" v="62" actId="1076"/>
          <ac:picMkLst>
            <pc:docMk/>
            <pc:sldMk cId="0" sldId="267"/>
            <ac:picMk id="24579" creationId="{00000000-0000-0000-0000-000000000000}"/>
          </ac:picMkLst>
        </pc:picChg>
      </pc:sldChg>
    </pc:docChg>
  </pc:docChgLst>
  <pc:docChgLst>
    <pc:chgData name="Ewa Golder" userId="S::golder_ewa_1776115@zsrybno.onmicrosoft.com::b3b34de3-9fdb-44b3-84f7-b0383fb1764d" providerId="AD" clId="Web-{E343B944-8676-E00C-F996-0385B4EE9B2B}"/>
    <pc:docChg chg="delSld modSld">
      <pc:chgData name="Ewa Golder" userId="S::golder_ewa_1776115@zsrybno.onmicrosoft.com::b3b34de3-9fdb-44b3-84f7-b0383fb1764d" providerId="AD" clId="Web-{E343B944-8676-E00C-F996-0385B4EE9B2B}" dt="2021-03-11T10:55:29.216" v="139" actId="20577"/>
      <pc:docMkLst>
        <pc:docMk/>
      </pc:docMkLst>
      <pc:sldChg chg="addSp modSp">
        <pc:chgData name="Ewa Golder" userId="S::golder_ewa_1776115@zsrybno.onmicrosoft.com::b3b34de3-9fdb-44b3-84f7-b0383fb1764d" providerId="AD" clId="Web-{E343B944-8676-E00C-F996-0385B4EE9B2B}" dt="2021-03-11T10:49:27.897" v="49" actId="20577"/>
        <pc:sldMkLst>
          <pc:docMk/>
          <pc:sldMk cId="0" sldId="257"/>
        </pc:sldMkLst>
        <pc:spChg chg="add mod">
          <ac:chgData name="Ewa Golder" userId="S::golder_ewa_1776115@zsrybno.onmicrosoft.com::b3b34de3-9fdb-44b3-84f7-b0383fb1764d" providerId="AD" clId="Web-{E343B944-8676-E00C-F996-0385B4EE9B2B}" dt="2021-03-11T10:46:35.346" v="39" actId="20577"/>
          <ac:spMkLst>
            <pc:docMk/>
            <pc:sldMk cId="0" sldId="257"/>
            <ac:spMk id="4" creationId="{39DDFD43-C729-493B-9661-4DAB8D81C17F}"/>
          </ac:spMkLst>
        </pc:spChg>
        <pc:spChg chg="add mod">
          <ac:chgData name="Ewa Golder" userId="S::golder_ewa_1776115@zsrybno.onmicrosoft.com::b3b34de3-9fdb-44b3-84f7-b0383fb1764d" providerId="AD" clId="Web-{E343B944-8676-E00C-F996-0385B4EE9B2B}" dt="2021-03-11T10:46:40.971" v="40" actId="20577"/>
          <ac:spMkLst>
            <pc:docMk/>
            <pc:sldMk cId="0" sldId="257"/>
            <ac:spMk id="6" creationId="{5931D8FB-ED9C-4637-9ADB-7BF9B47CE4D2}"/>
          </ac:spMkLst>
        </pc:spChg>
        <pc:spChg chg="add mod">
          <ac:chgData name="Ewa Golder" userId="S::golder_ewa_1776115@zsrybno.onmicrosoft.com::b3b34de3-9fdb-44b3-84f7-b0383fb1764d" providerId="AD" clId="Web-{E343B944-8676-E00C-F996-0385B4EE9B2B}" dt="2021-03-11T10:49:27.897" v="49" actId="20577"/>
          <ac:spMkLst>
            <pc:docMk/>
            <pc:sldMk cId="0" sldId="257"/>
            <ac:spMk id="7" creationId="{E830CD10-5C90-40C6-A9D7-E56B4801AF15}"/>
          </ac:spMkLst>
        </pc:spChg>
        <pc:spChg chg="mod">
          <ac:chgData name="Ewa Golder" userId="S::golder_ewa_1776115@zsrybno.onmicrosoft.com::b3b34de3-9fdb-44b3-84f7-b0383fb1764d" providerId="AD" clId="Web-{E343B944-8676-E00C-F996-0385B4EE9B2B}" dt="2021-03-11T10:42:49.185" v="9" actId="20577"/>
          <ac:spMkLst>
            <pc:docMk/>
            <pc:sldMk cId="0" sldId="257"/>
            <ac:spMk id="6147" creationId="{00000000-0000-0000-0000-000000000000}"/>
          </ac:spMkLst>
        </pc:spChg>
        <pc:picChg chg="add mod">
          <ac:chgData name="Ewa Golder" userId="S::golder_ewa_1776115@zsrybno.onmicrosoft.com::b3b34de3-9fdb-44b3-84f7-b0383fb1764d" providerId="AD" clId="Web-{E343B944-8676-E00C-F996-0385B4EE9B2B}" dt="2021-03-11T10:44:52.954" v="22" actId="1076"/>
          <ac:picMkLst>
            <pc:docMk/>
            <pc:sldMk cId="0" sldId="257"/>
            <ac:picMk id="2" creationId="{A036BF24-87B4-452A-8CBD-F403F9C89FAA}"/>
          </ac:picMkLst>
        </pc:picChg>
        <pc:picChg chg="add mod">
          <ac:chgData name="Ewa Golder" userId="S::golder_ewa_1776115@zsrybno.onmicrosoft.com::b3b34de3-9fdb-44b3-84f7-b0383fb1764d" providerId="AD" clId="Web-{E343B944-8676-E00C-F996-0385B4EE9B2B}" dt="2021-03-11T10:44:22.875" v="17" actId="1076"/>
          <ac:picMkLst>
            <pc:docMk/>
            <pc:sldMk cId="0" sldId="257"/>
            <ac:picMk id="3" creationId="{8C40FCBF-B0A8-4DFA-95D1-017F12495DD4}"/>
          </ac:picMkLst>
        </pc:picChg>
        <pc:picChg chg="add mod">
          <ac:chgData name="Ewa Golder" userId="S::golder_ewa_1776115@zsrybno.onmicrosoft.com::b3b34de3-9fdb-44b3-84f7-b0383fb1764d" providerId="AD" clId="Web-{E343B944-8676-E00C-F996-0385B4EE9B2B}" dt="2021-03-11T10:45:21.782" v="30" actId="14100"/>
          <ac:picMkLst>
            <pc:docMk/>
            <pc:sldMk cId="0" sldId="257"/>
            <ac:picMk id="5" creationId="{DB8E0FCA-A09E-4EE5-9BE6-4EF9EB2FDCA5}"/>
          </ac:picMkLst>
        </pc:picChg>
        <pc:picChg chg="mod">
          <ac:chgData name="Ewa Golder" userId="S::golder_ewa_1776115@zsrybno.onmicrosoft.com::b3b34de3-9fdb-44b3-84f7-b0383fb1764d" providerId="AD" clId="Web-{E343B944-8676-E00C-F996-0385B4EE9B2B}" dt="2021-03-11T10:43:49.812" v="12" actId="1076"/>
          <ac:picMkLst>
            <pc:docMk/>
            <pc:sldMk cId="0" sldId="257"/>
            <ac:picMk id="6148" creationId="{00000000-0000-0000-0000-000000000000}"/>
          </ac:picMkLst>
        </pc:picChg>
      </pc:sldChg>
      <pc:sldChg chg="delSp modSp del">
        <pc:chgData name="Ewa Golder" userId="S::golder_ewa_1776115@zsrybno.onmicrosoft.com::b3b34de3-9fdb-44b3-84f7-b0383fb1764d" providerId="AD" clId="Web-{E343B944-8676-E00C-F996-0385B4EE9B2B}" dt="2021-03-11T10:47:40.816" v="43"/>
        <pc:sldMkLst>
          <pc:docMk/>
          <pc:sldMk cId="0" sldId="258"/>
        </pc:sldMkLst>
        <pc:spChg chg="mod">
          <ac:chgData name="Ewa Golder" userId="S::golder_ewa_1776115@zsrybno.onmicrosoft.com::b3b34de3-9fdb-44b3-84f7-b0383fb1764d" providerId="AD" clId="Web-{E343B944-8676-E00C-F996-0385B4EE9B2B}" dt="2021-03-11T10:44:32.281" v="18" actId="20577"/>
          <ac:spMkLst>
            <pc:docMk/>
            <pc:sldMk cId="0" sldId="258"/>
            <ac:spMk id="7170" creationId="{00000000-0000-0000-0000-000000000000}"/>
          </ac:spMkLst>
        </pc:spChg>
        <pc:picChg chg="del">
          <ac:chgData name="Ewa Golder" userId="S::golder_ewa_1776115@zsrybno.onmicrosoft.com::b3b34de3-9fdb-44b3-84f7-b0383fb1764d" providerId="AD" clId="Web-{E343B944-8676-E00C-F996-0385B4EE9B2B}" dt="2021-03-11T10:43:58.265" v="13"/>
          <ac:picMkLst>
            <pc:docMk/>
            <pc:sldMk cId="0" sldId="258"/>
            <ac:picMk id="7172" creationId="{00000000-0000-0000-0000-000000000000}"/>
          </ac:picMkLst>
        </pc:picChg>
        <pc:picChg chg="del">
          <ac:chgData name="Ewa Golder" userId="S::golder_ewa_1776115@zsrybno.onmicrosoft.com::b3b34de3-9fdb-44b3-84f7-b0383fb1764d" providerId="AD" clId="Web-{E343B944-8676-E00C-F996-0385B4EE9B2B}" dt="2021-03-11T10:43:23.358" v="10"/>
          <ac:picMkLst>
            <pc:docMk/>
            <pc:sldMk cId="0" sldId="258"/>
            <ac:picMk id="7173" creationId="{00000000-0000-0000-0000-000000000000}"/>
          </ac:picMkLst>
        </pc:picChg>
      </pc:sldChg>
      <pc:sldChg chg="addSp delSp modSp del">
        <pc:chgData name="Ewa Golder" userId="S::golder_ewa_1776115@zsrybno.onmicrosoft.com::b3b34de3-9fdb-44b3-84f7-b0383fb1764d" providerId="AD" clId="Web-{E343B944-8676-E00C-F996-0385B4EE9B2B}" dt="2021-03-11T10:47:44.660" v="44"/>
        <pc:sldMkLst>
          <pc:docMk/>
          <pc:sldMk cId="0" sldId="259"/>
        </pc:sldMkLst>
        <pc:spChg chg="add del mod">
          <ac:chgData name="Ewa Golder" userId="S::golder_ewa_1776115@zsrybno.onmicrosoft.com::b3b34de3-9fdb-44b3-84f7-b0383fb1764d" providerId="AD" clId="Web-{E343B944-8676-E00C-F996-0385B4EE9B2B}" dt="2021-03-11T10:45:06.094" v="26"/>
          <ac:spMkLst>
            <pc:docMk/>
            <pc:sldMk cId="0" sldId="259"/>
            <ac:spMk id="2" creationId="{8B996A0D-7890-4755-AA46-0F63280C6201}"/>
          </ac:spMkLst>
        </pc:spChg>
        <pc:spChg chg="add mod">
          <ac:chgData name="Ewa Golder" userId="S::golder_ewa_1776115@zsrybno.onmicrosoft.com::b3b34de3-9fdb-44b3-84f7-b0383fb1764d" providerId="AD" clId="Web-{E343B944-8676-E00C-F996-0385B4EE9B2B}" dt="2021-03-11T10:45:10.110" v="27"/>
          <ac:spMkLst>
            <pc:docMk/>
            <pc:sldMk cId="0" sldId="259"/>
            <ac:spMk id="4" creationId="{9FCA5623-F08E-4B42-9B14-3BF4DFA6A8BA}"/>
          </ac:spMkLst>
        </pc:spChg>
        <pc:spChg chg="mod">
          <ac:chgData name="Ewa Golder" userId="S::golder_ewa_1776115@zsrybno.onmicrosoft.com::b3b34de3-9fdb-44b3-84f7-b0383fb1764d" providerId="AD" clId="Web-{E343B944-8676-E00C-F996-0385B4EE9B2B}" dt="2021-03-11T10:45:28.970" v="31" actId="20577"/>
          <ac:spMkLst>
            <pc:docMk/>
            <pc:sldMk cId="0" sldId="259"/>
            <ac:spMk id="8194" creationId="{00000000-0000-0000-0000-000000000000}"/>
          </ac:spMkLst>
        </pc:spChg>
        <pc:picChg chg="del">
          <ac:chgData name="Ewa Golder" userId="S::golder_ewa_1776115@zsrybno.onmicrosoft.com::b3b34de3-9fdb-44b3-84f7-b0383fb1764d" providerId="AD" clId="Web-{E343B944-8676-E00C-F996-0385B4EE9B2B}" dt="2021-03-11T10:45:10.110" v="27"/>
          <ac:picMkLst>
            <pc:docMk/>
            <pc:sldMk cId="0" sldId="259"/>
            <ac:picMk id="8195" creationId="{00000000-0000-0000-0000-000000000000}"/>
          </ac:picMkLst>
        </pc:picChg>
      </pc:sldChg>
      <pc:sldChg chg="modSp del">
        <pc:chgData name="Ewa Golder" userId="S::golder_ewa_1776115@zsrybno.onmicrosoft.com::b3b34de3-9fdb-44b3-84f7-b0383fb1764d" providerId="AD" clId="Web-{E343B944-8676-E00C-F996-0385B4EE9B2B}" dt="2021-03-11T10:49:38.444" v="50"/>
        <pc:sldMkLst>
          <pc:docMk/>
          <pc:sldMk cId="0" sldId="261"/>
        </pc:sldMkLst>
        <pc:spChg chg="mod">
          <ac:chgData name="Ewa Golder" userId="S::golder_ewa_1776115@zsrybno.onmicrosoft.com::b3b34de3-9fdb-44b3-84f7-b0383fb1764d" providerId="AD" clId="Web-{E343B944-8676-E00C-F996-0385B4EE9B2B}" dt="2021-03-11T10:48:07.567" v="45" actId="20577"/>
          <ac:spMkLst>
            <pc:docMk/>
            <pc:sldMk cId="0" sldId="261"/>
            <ac:spMk id="9218" creationId="{00000000-0000-0000-0000-000000000000}"/>
          </ac:spMkLst>
        </pc:spChg>
        <pc:picChg chg="mod">
          <ac:chgData name="Ewa Golder" userId="S::golder_ewa_1776115@zsrybno.onmicrosoft.com::b3b34de3-9fdb-44b3-84f7-b0383fb1764d" providerId="AD" clId="Web-{E343B944-8676-E00C-F996-0385B4EE9B2B}" dt="2021-03-11T10:47:14.128" v="42" actId="1076"/>
          <ac:picMkLst>
            <pc:docMk/>
            <pc:sldMk cId="0" sldId="261"/>
            <ac:picMk id="9219" creationId="{00000000-0000-0000-0000-000000000000}"/>
          </ac:picMkLst>
        </pc:picChg>
      </pc:sldChg>
      <pc:sldChg chg="addSp modSp">
        <pc:chgData name="Ewa Golder" userId="S::golder_ewa_1776115@zsrybno.onmicrosoft.com::b3b34de3-9fdb-44b3-84f7-b0383fb1764d" providerId="AD" clId="Web-{E343B944-8676-E00C-F996-0385B4EE9B2B}" dt="2021-03-11T10:53:48.652" v="112" actId="1076"/>
        <pc:sldMkLst>
          <pc:docMk/>
          <pc:sldMk cId="0" sldId="264"/>
        </pc:sldMkLst>
        <pc:spChg chg="mod">
          <ac:chgData name="Ewa Golder" userId="S::golder_ewa_1776115@zsrybno.onmicrosoft.com::b3b34de3-9fdb-44b3-84f7-b0383fb1764d" providerId="AD" clId="Web-{E343B944-8676-E00C-F996-0385B4EE9B2B}" dt="2021-03-11T10:51:55.556" v="96" actId="20577"/>
          <ac:spMkLst>
            <pc:docMk/>
            <pc:sldMk cId="0" sldId="264"/>
            <ac:spMk id="12291" creationId="{00000000-0000-0000-0000-000000000000}"/>
          </ac:spMkLst>
        </pc:spChg>
        <pc:picChg chg="add mod">
          <ac:chgData name="Ewa Golder" userId="S::golder_ewa_1776115@zsrybno.onmicrosoft.com::b3b34de3-9fdb-44b3-84f7-b0383fb1764d" providerId="AD" clId="Web-{E343B944-8676-E00C-F996-0385B4EE9B2B}" dt="2021-03-11T10:50:34.164" v="58" actId="1076"/>
          <ac:picMkLst>
            <pc:docMk/>
            <pc:sldMk cId="0" sldId="264"/>
            <ac:picMk id="2" creationId="{33D3E50C-DBD2-4FA4-8D4D-AA94708851BE}"/>
          </ac:picMkLst>
        </pc:picChg>
        <pc:picChg chg="add mod">
          <ac:chgData name="Ewa Golder" userId="S::golder_ewa_1776115@zsrybno.onmicrosoft.com::b3b34de3-9fdb-44b3-84f7-b0383fb1764d" providerId="AD" clId="Web-{E343B944-8676-E00C-F996-0385B4EE9B2B}" dt="2021-03-11T10:53:26.964" v="109" actId="1076"/>
          <ac:picMkLst>
            <pc:docMk/>
            <pc:sldMk cId="0" sldId="264"/>
            <ac:picMk id="3" creationId="{1DD624DB-8132-4820-99EB-3B5ED9763153}"/>
          </ac:picMkLst>
        </pc:picChg>
        <pc:picChg chg="add mod">
          <ac:chgData name="Ewa Golder" userId="S::golder_ewa_1776115@zsrybno.onmicrosoft.com::b3b34de3-9fdb-44b3-84f7-b0383fb1764d" providerId="AD" clId="Web-{E343B944-8676-E00C-F996-0385B4EE9B2B}" dt="2021-03-11T10:52:51.244" v="104" actId="1076"/>
          <ac:picMkLst>
            <pc:docMk/>
            <pc:sldMk cId="0" sldId="264"/>
            <ac:picMk id="4" creationId="{7BDD9144-32A4-4D3F-B25B-4A4ABC9205C1}"/>
          </ac:picMkLst>
        </pc:picChg>
        <pc:picChg chg="add mod">
          <ac:chgData name="Ewa Golder" userId="S::golder_ewa_1776115@zsrybno.onmicrosoft.com::b3b34de3-9fdb-44b3-84f7-b0383fb1764d" providerId="AD" clId="Web-{E343B944-8676-E00C-F996-0385B4EE9B2B}" dt="2021-03-11T10:53:16.245" v="108" actId="1076"/>
          <ac:picMkLst>
            <pc:docMk/>
            <pc:sldMk cId="0" sldId="264"/>
            <ac:picMk id="5" creationId="{ADCC2F2E-2EF0-4552-8194-FE0AF2F3C665}"/>
          </ac:picMkLst>
        </pc:picChg>
        <pc:picChg chg="add mod">
          <ac:chgData name="Ewa Golder" userId="S::golder_ewa_1776115@zsrybno.onmicrosoft.com::b3b34de3-9fdb-44b3-84f7-b0383fb1764d" providerId="AD" clId="Web-{E343B944-8676-E00C-F996-0385B4EE9B2B}" dt="2021-03-11T10:53:48.652" v="112" actId="1076"/>
          <ac:picMkLst>
            <pc:docMk/>
            <pc:sldMk cId="0" sldId="264"/>
            <ac:picMk id="6" creationId="{7BCE38A0-13D0-4004-998E-06DCEF20B296}"/>
          </ac:picMkLst>
        </pc:picChg>
        <pc:picChg chg="mod">
          <ac:chgData name="Ewa Golder" userId="S::golder_ewa_1776115@zsrybno.onmicrosoft.com::b3b34de3-9fdb-44b3-84f7-b0383fb1764d" providerId="AD" clId="Web-{E343B944-8676-E00C-F996-0385B4EE9B2B}" dt="2021-03-11T10:50:19.085" v="54" actId="1076"/>
          <ac:picMkLst>
            <pc:docMk/>
            <pc:sldMk cId="0" sldId="264"/>
            <ac:picMk id="12292" creationId="{00000000-0000-0000-0000-000000000000}"/>
          </ac:picMkLst>
        </pc:picChg>
        <pc:picChg chg="mod">
          <ac:chgData name="Ewa Golder" userId="S::golder_ewa_1776115@zsrybno.onmicrosoft.com::b3b34de3-9fdb-44b3-84f7-b0383fb1764d" providerId="AD" clId="Web-{E343B944-8676-E00C-F996-0385B4EE9B2B}" dt="2021-03-11T10:50:43.242" v="60" actId="14100"/>
          <ac:picMkLst>
            <pc:docMk/>
            <pc:sldMk cId="0" sldId="264"/>
            <ac:picMk id="12293" creationId="{00000000-0000-0000-0000-000000000000}"/>
          </ac:picMkLst>
        </pc:picChg>
      </pc:sldChg>
      <pc:sldChg chg="modSp">
        <pc:chgData name="Ewa Golder" userId="S::golder_ewa_1776115@zsrybno.onmicrosoft.com::b3b34de3-9fdb-44b3-84f7-b0383fb1764d" providerId="AD" clId="Web-{E343B944-8676-E00C-F996-0385B4EE9B2B}" dt="2021-03-11T10:55:29.216" v="139" actId="20577"/>
        <pc:sldMkLst>
          <pc:docMk/>
          <pc:sldMk cId="0" sldId="265"/>
        </pc:sldMkLst>
        <pc:spChg chg="mod">
          <ac:chgData name="Ewa Golder" userId="S::golder_ewa_1776115@zsrybno.onmicrosoft.com::b3b34de3-9fdb-44b3-84f7-b0383fb1764d" providerId="AD" clId="Web-{E343B944-8676-E00C-F996-0385B4EE9B2B}" dt="2021-03-11T10:55:29.216" v="139" actId="20577"/>
          <ac:spMkLst>
            <pc:docMk/>
            <pc:sldMk cId="0" sldId="265"/>
            <ac:spMk id="22531" creationId="{00000000-0000-0000-0000-000000000000}"/>
          </ac:spMkLst>
        </pc:spChg>
      </pc:sldChg>
      <pc:sldChg chg="addSp delSp modSp del">
        <pc:chgData name="Ewa Golder" userId="S::golder_ewa_1776115@zsrybno.onmicrosoft.com::b3b34de3-9fdb-44b3-84f7-b0383fb1764d" providerId="AD" clId="Web-{E343B944-8676-E00C-F996-0385B4EE9B2B}" dt="2021-03-11T10:52:58.026" v="105"/>
        <pc:sldMkLst>
          <pc:docMk/>
          <pc:sldMk cId="0" sldId="275"/>
        </pc:sldMkLst>
        <pc:spChg chg="add mod">
          <ac:chgData name="Ewa Golder" userId="S::golder_ewa_1776115@zsrybno.onmicrosoft.com::b3b34de3-9fdb-44b3-84f7-b0383fb1764d" providerId="AD" clId="Web-{E343B944-8676-E00C-F996-0385B4EE9B2B}" dt="2021-03-11T10:50:07.460" v="51"/>
          <ac:spMkLst>
            <pc:docMk/>
            <pc:sldMk cId="0" sldId="275"/>
            <ac:spMk id="3" creationId="{7314F958-E103-40CD-B8B2-3F238C5C67C2}"/>
          </ac:spMkLst>
        </pc:spChg>
        <pc:picChg chg="del">
          <ac:chgData name="Ewa Golder" userId="S::golder_ewa_1776115@zsrybno.onmicrosoft.com::b3b34de3-9fdb-44b3-84f7-b0383fb1764d" providerId="AD" clId="Web-{E343B944-8676-E00C-F996-0385B4EE9B2B}" dt="2021-03-11T10:50:07.460" v="51"/>
          <ac:picMkLst>
            <pc:docMk/>
            <pc:sldMk cId="0" sldId="275"/>
            <ac:picMk id="13314" creationId="{00000000-0000-0000-0000-000000000000}"/>
          </ac:picMkLst>
        </pc:picChg>
        <pc:picChg chg="del">
          <ac:chgData name="Ewa Golder" userId="S::golder_ewa_1776115@zsrybno.onmicrosoft.com::b3b34de3-9fdb-44b3-84f7-b0383fb1764d" providerId="AD" clId="Web-{E343B944-8676-E00C-F996-0385B4EE9B2B}" dt="2021-03-11T10:52:29.228" v="101"/>
          <ac:picMkLst>
            <pc:docMk/>
            <pc:sldMk cId="0" sldId="275"/>
            <ac:picMk id="13315" creationId="{00000000-0000-0000-0000-000000000000}"/>
          </ac:picMkLst>
        </pc:picChg>
        <pc:picChg chg="del">
          <ac:chgData name="Ewa Golder" userId="S::golder_ewa_1776115@zsrybno.onmicrosoft.com::b3b34de3-9fdb-44b3-84f7-b0383fb1764d" providerId="AD" clId="Web-{E343B944-8676-E00C-F996-0385B4EE9B2B}" dt="2021-03-11T10:52:00.993" v="97"/>
          <ac:picMkLst>
            <pc:docMk/>
            <pc:sldMk cId="0" sldId="275"/>
            <ac:picMk id="13316" creationId="{00000000-0000-0000-0000-000000000000}"/>
          </ac:picMkLst>
        </pc:picChg>
      </pc:sldChg>
      <pc:sldChg chg="addSp delSp modSp del">
        <pc:chgData name="Ewa Golder" userId="S::golder_ewa_1776115@zsrybno.onmicrosoft.com::b3b34de3-9fdb-44b3-84f7-b0383fb1764d" providerId="AD" clId="Web-{E343B944-8676-E00C-F996-0385B4EE9B2B}" dt="2021-03-11T10:54:02.324" v="113"/>
        <pc:sldMkLst>
          <pc:docMk/>
          <pc:sldMk cId="0" sldId="276"/>
        </pc:sldMkLst>
        <pc:spChg chg="add mod">
          <ac:chgData name="Ewa Golder" userId="S::golder_ewa_1776115@zsrybno.onmicrosoft.com::b3b34de3-9fdb-44b3-84f7-b0383fb1764d" providerId="AD" clId="Web-{E343B944-8676-E00C-F996-0385B4EE9B2B}" dt="2021-03-11T10:53:08.307" v="106"/>
          <ac:spMkLst>
            <pc:docMk/>
            <pc:sldMk cId="0" sldId="276"/>
            <ac:spMk id="3" creationId="{9B37A79A-F06D-405E-AFD5-B402E0FCD3A9}"/>
          </ac:spMkLst>
        </pc:spChg>
        <pc:picChg chg="del">
          <ac:chgData name="Ewa Golder" userId="S::golder_ewa_1776115@zsrybno.onmicrosoft.com::b3b34de3-9fdb-44b3-84f7-b0383fb1764d" providerId="AD" clId="Web-{E343B944-8676-E00C-F996-0385B4EE9B2B}" dt="2021-03-11T10:53:08.307" v="106"/>
          <ac:picMkLst>
            <pc:docMk/>
            <pc:sldMk cId="0" sldId="276"/>
            <ac:picMk id="14338" creationId="{00000000-0000-0000-0000-000000000000}"/>
          </ac:picMkLst>
        </pc:picChg>
        <pc:picChg chg="del">
          <ac:chgData name="Ewa Golder" userId="S::golder_ewa_1776115@zsrybno.onmicrosoft.com::b3b34de3-9fdb-44b3-84f7-b0383fb1764d" providerId="AD" clId="Web-{E343B944-8676-E00C-F996-0385B4EE9B2B}" dt="2021-03-11T10:53:38.620" v="110"/>
          <ac:picMkLst>
            <pc:docMk/>
            <pc:sldMk cId="0" sldId="276"/>
            <ac:picMk id="1433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BB540-83B3-4546-81E3-7790A79D9E6A}" type="datetimeFigureOut">
              <a:rPr lang="pl-PL"/>
              <a:t>18.03.2021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E4666-C537-4E52-B5C7-D0EF62255C5C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17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81B0-5CAE-4482-879D-DA08C042DCB9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0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6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35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FE4F3-117E-4F3B-A052-A0E2191B0F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033536"/>
      </p:ext>
    </p:extLst>
  </p:cSld>
  <p:clrMapOvr>
    <a:masterClrMapping/>
  </p:clrMapOvr>
  <p:transition>
    <p:comb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7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A5B1EE-BC6E-4892-A58B-CBD2D25012D9}" type="datetimeFigureOut">
              <a:rPr lang="pl-PL"/>
              <a:pPr>
                <a:defRPr/>
              </a:pPr>
              <a:t>18.03.2021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3A4A1B-8793-4D19-9080-5A7E15CCA5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43C33-91A5-4BC7-898A-58E36B689336}" type="datetimeFigureOut">
              <a:rPr lang="pl-PL"/>
              <a:pPr>
                <a:defRPr/>
              </a:pPr>
              <a:t>18.03.2021</a:t>
            </a:fld>
            <a:endParaRPr lang="pl-PL"/>
          </a:p>
        </p:txBody>
      </p:sp>
      <p:sp>
        <p:nvSpPr>
          <p:cNvPr id="5" name="Symbol zastępczy stopki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4B062-8A7C-498D-B022-FEF36F1799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5DFBAB-A276-4FAF-8833-294446D17D3E}" type="datetimeFigureOut">
              <a:rPr lang="pl-PL"/>
              <a:pPr>
                <a:defRPr/>
              </a:pPr>
              <a:t>18.03.2021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0AE684-869D-4C7B-B70D-AD996D6ABA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B1880-BFF0-4CD7-B2B3-5887D9A7178B}" type="datetimeFigureOut">
              <a:rPr lang="pl-PL"/>
              <a:pPr>
                <a:defRPr/>
              </a:pPr>
              <a:t>18.03.2021</a:t>
            </a:fld>
            <a:endParaRPr lang="pl-PL"/>
          </a:p>
        </p:txBody>
      </p:sp>
      <p:sp>
        <p:nvSpPr>
          <p:cNvPr id="6" name="Symbol zastępczy stopki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74073-7B09-4300-890A-2F3435E9BD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07582-80C8-466E-A3FF-4FAA2272BC80}" type="datetimeFigureOut">
              <a:rPr lang="pl-PL"/>
              <a:pPr>
                <a:defRPr/>
              </a:pPr>
              <a:t>18.03.2021</a:t>
            </a:fld>
            <a:endParaRPr lang="pl-PL"/>
          </a:p>
        </p:txBody>
      </p:sp>
      <p:sp>
        <p:nvSpPr>
          <p:cNvPr id="8" name="Symbol zastępczy stopki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901E-A1FA-47F9-A8AD-D21C0E1045E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7CA88-FB75-4244-9725-91166522CAA0}" type="datetimeFigureOut">
              <a:rPr lang="pl-PL"/>
              <a:pPr>
                <a:defRPr/>
              </a:pPr>
              <a:t>18.03.2021</a:t>
            </a:fld>
            <a:endParaRPr lang="pl-PL"/>
          </a:p>
        </p:txBody>
      </p:sp>
      <p:sp>
        <p:nvSpPr>
          <p:cNvPr id="4" name="Symbol zastępczy stopki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015E6-BC34-4F17-B8A2-29619306A2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34C7D4-D16E-4897-9837-4F7253E4D3CD}" type="datetimeFigureOut">
              <a:rPr lang="pl-PL"/>
              <a:pPr>
                <a:defRPr/>
              </a:pPr>
              <a:t>18.03.2021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43525A-701F-4148-9837-C8DAE9926D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5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91A2E-FFF2-42FA-A2AF-50C1630A915F}" type="datetimeFigureOut">
              <a:rPr lang="pl-PL"/>
              <a:pPr>
                <a:defRPr/>
              </a:pPr>
              <a:t>18.03.2021</a:t>
            </a:fld>
            <a:endParaRPr lang="pl-PL"/>
          </a:p>
        </p:txBody>
      </p:sp>
      <p:sp>
        <p:nvSpPr>
          <p:cNvPr id="6" name="Symbol zastępczy stopki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EA04-4506-4A55-B264-CBB1A9A5FD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z zaokrąglonym rogiem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7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1FE3F8-8C86-4B5B-9A72-CB284E98EDD6}" type="datetimeFigureOut">
              <a:rPr lang="pl-PL"/>
              <a:pPr>
                <a:defRPr/>
              </a:pPr>
              <a:t>18.03.2021</a:t>
            </a:fld>
            <a:endParaRPr lang="pl-PL"/>
          </a:p>
        </p:txBody>
      </p:sp>
      <p:sp>
        <p:nvSpPr>
          <p:cNvPr id="8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0BDAE9-009F-4EFB-A040-169C02172B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D615-14E3-4A16-9E8F-7B696CBA46F5}" type="datetimeFigureOut">
              <a:rPr lang="pl-PL"/>
              <a:pPr>
                <a:defRPr/>
              </a:pPr>
              <a:t>18.03.2021</a:t>
            </a:fld>
            <a:endParaRPr lang="pl-PL"/>
          </a:p>
        </p:txBody>
      </p:sp>
      <p:sp>
        <p:nvSpPr>
          <p:cNvPr id="5" name="Symbol zastępczy stopki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E05C-7868-41A4-8681-23C70D5ED9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C5B65-D4DA-4F57-BFAB-DBE852751E77}" type="datetimeFigureOut">
              <a:rPr lang="pl-PL"/>
              <a:pPr>
                <a:defRPr/>
              </a:pPr>
              <a:t>18.03.2021</a:t>
            </a:fld>
            <a:endParaRPr lang="pl-PL"/>
          </a:p>
        </p:txBody>
      </p:sp>
      <p:sp>
        <p:nvSpPr>
          <p:cNvPr id="5" name="Symbol zastępczy stopki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676FD-0142-4E39-AC26-03342954C8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30AF98-CCE9-4662-B047-DFDB8CD0D59C}" type="datetimeFigureOut">
              <a:rPr lang="pl-PL" smtClean="0"/>
              <a:pPr/>
              <a:t>18.03.2021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05DD7C-A2F5-46E2-94AB-8018893FC2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F98-CCE9-4662-B047-DFDB8CD0D59C}" type="datetimeFigureOut">
              <a:rPr lang="pl-PL" smtClean="0"/>
              <a:pPr/>
              <a:t>18.03.2021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DD7C-A2F5-46E2-94AB-8018893FC24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F98-CCE9-4662-B047-DFDB8CD0D59C}" type="datetimeFigureOut">
              <a:rPr lang="pl-PL" smtClean="0"/>
              <a:pPr/>
              <a:t>18.03.2021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DD7C-A2F5-46E2-94AB-8018893FC24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F98-CCE9-4662-B047-DFDB8CD0D59C}" type="datetimeFigureOut">
              <a:rPr lang="pl-PL" smtClean="0"/>
              <a:pPr/>
              <a:t>18.03.2021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DD7C-A2F5-46E2-94AB-8018893FC24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F98-CCE9-4662-B047-DFDB8CD0D59C}" type="datetimeFigureOut">
              <a:rPr lang="pl-PL" smtClean="0"/>
              <a:pPr/>
              <a:t>18.03.2021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DD7C-A2F5-46E2-94AB-8018893FC2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F98-CCE9-4662-B047-DFDB8CD0D59C}" type="datetimeFigureOut">
              <a:rPr lang="pl-PL" smtClean="0"/>
              <a:pPr/>
              <a:t>18.03.2021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DD7C-A2F5-46E2-94AB-8018893FC24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48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F98-CCE9-4662-B047-DFDB8CD0D59C}" type="datetimeFigureOut">
              <a:rPr lang="pl-PL" smtClean="0"/>
              <a:pPr/>
              <a:t>18.03.2021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DD7C-A2F5-46E2-94AB-8018893FC2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A30AF98-CCE9-4662-B047-DFDB8CD0D59C}" type="datetimeFigureOut">
              <a:rPr lang="pl-PL" smtClean="0"/>
              <a:pPr/>
              <a:t>18.03.2021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DD7C-A2F5-46E2-94AB-8018893FC2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30AF98-CCE9-4662-B047-DFDB8CD0D59C}" type="datetimeFigureOut">
              <a:rPr lang="pl-PL" smtClean="0"/>
              <a:pPr/>
              <a:t>18.03.2021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05DD7C-A2F5-46E2-94AB-8018893FC24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F98-CCE9-4662-B047-DFDB8CD0D59C}" type="datetimeFigureOut">
              <a:rPr lang="pl-PL" smtClean="0"/>
              <a:pPr/>
              <a:t>18.03.2021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DD7C-A2F5-46E2-94AB-8018893FC2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F98-CCE9-4662-B047-DFDB8CD0D59C}" type="datetimeFigureOut">
              <a:rPr lang="pl-PL" smtClean="0"/>
              <a:pPr/>
              <a:t>18.03.2021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DD7C-A2F5-46E2-94AB-8018893FC2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1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4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2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9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5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4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4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36" r:id="rId7"/>
    <p:sldLayoutId id="2147483721" r:id="rId8"/>
    <p:sldLayoutId id="2147483722" r:id="rId9"/>
    <p:sldLayoutId id="2147483723" r:id="rId10"/>
    <p:sldLayoutId id="2147483724" r:id="rId11"/>
    <p:sldLayoutId id="2147483737" r:id="rId12"/>
  </p:sldLayoutIdLst>
  <p:transition>
    <p:comb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31" name="Symbol zastępczy tekstu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1C4D398-3B2C-4C6B-B855-9FB1FAB06E9B}" type="datetimeFigureOut">
              <a:rPr lang="pl-PL"/>
              <a:pPr>
                <a:defRPr/>
              </a:pPr>
              <a:t>18.03.2021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A2EA2A9-A0ED-4216-8A7E-57B2701B50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34" r:id="rId7"/>
    <p:sldLayoutId id="2147483727" r:id="rId8"/>
    <p:sldLayoutId id="2147483735" r:id="rId9"/>
    <p:sldLayoutId id="2147483726" r:id="rId10"/>
    <p:sldLayoutId id="2147483725" r:id="rId11"/>
  </p:sldLayoutIdLst>
  <p:transition>
    <p:wheel spokes="3"/>
  </p:transition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A30AF98-CCE9-4662-B047-DFDB8CD0D59C}" type="datetimeFigureOut">
              <a:rPr lang="pl-PL" smtClean="0"/>
              <a:pPr/>
              <a:t>18.03.2021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C05DD7C-A2F5-46E2-94AB-8018893FC24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s://www.google.pl/url?sa=i&amp;rct=j&amp;q=&amp;esrc=s&amp;source=images&amp;cd=&amp;ved=0ahUKEwi2wraq4M3RAhUCCpoKHaMjAcAQjRwIBw&amp;url=http://zs1.edu.pl/nowa/index.php?option=com_content&amp;view=article&amp;id=20070&amp;Itemid=289&amp;psig=AFQjCNGWCrt2jOhoTr2FVJqrAXYAzmC3tg&amp;ust=1484899420306875&amp;cad=rjt" TargetMode="Externa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642910" y="428605"/>
            <a:ext cx="7643866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6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ZESPÓŁ SZKÓŁ W RYBNIE</a:t>
            </a:r>
          </a:p>
          <a:p>
            <a:pPr algn="ctr">
              <a:defRPr/>
            </a:pPr>
            <a:endParaRPr lang="pl-PL" sz="7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>
              <a:defRPr/>
            </a:pPr>
            <a:endParaRPr lang="pl-PL" sz="7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>
              <a:defRPr/>
            </a:pPr>
            <a:endParaRPr lang="pl-PL" sz="7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>
              <a:defRPr/>
            </a:pPr>
            <a:endParaRPr lang="pl-PL" sz="7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2051" name="Picture 2" descr="C:\Users\PC\Desktop\ttt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357313"/>
            <a:ext cx="60007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Konkursy</a:t>
            </a:r>
          </a:p>
        </p:txBody>
      </p:sp>
      <p:pic>
        <p:nvPicPr>
          <p:cNvPr id="17411" name="Picture 2" descr="C:\Users\PC\Desktop\hdimg5b1f51524392e68000f8d77d60c5c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357188"/>
            <a:ext cx="2338388" cy="3143250"/>
          </a:xfrm>
          <a:noFill/>
        </p:spPr>
      </p:pic>
      <p:pic>
        <p:nvPicPr>
          <p:cNvPr id="17412" name="Picture 3" descr="C:\Users\PC\Desktop\hdimg6aa47e3f0a2d6f36af5ceb5dcea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3286125"/>
            <a:ext cx="2214562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C:\Users\PC\Desktop\hdimg1f7994f84743c7b91a29808b9877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7600" y="285750"/>
            <a:ext cx="26257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C:\Users\PC\Desktop\hdimg91efc993486415d884bd13f47c14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1428750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C:\Users\PC\Desktop\hdimg7f3ee500d1c2a592da5fa05206f3c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5" y="3929063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01C3FF0-C36F-4F04-A7E3-F5A76C4AF77C}"/>
              </a:ext>
            </a:extLst>
          </p:cNvPr>
          <p:cNvSpPr txBox="1"/>
          <p:nvPr/>
        </p:nvSpPr>
        <p:spPr>
          <a:xfrm>
            <a:off x="3493235" y="498764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 b="1" dirty="0">
                <a:latin typeface="Calibri Light"/>
                <a:cs typeface="Arial"/>
              </a:rPr>
              <a:t>Konkursy</a:t>
            </a:r>
            <a:endParaRPr lang="pl-PL" sz="3600" b="1" dirty="0">
              <a:latin typeface="Calibri Light"/>
            </a:endParaRPr>
          </a:p>
        </p:txBody>
      </p:sp>
    </p:spTree>
  </p:cSld>
  <p:clrMapOvr>
    <a:masterClrMapping/>
  </p:clrMapOvr>
  <p:transition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Warsztaty mydlarskie</a:t>
            </a:r>
          </a:p>
        </p:txBody>
      </p:sp>
      <p:pic>
        <p:nvPicPr>
          <p:cNvPr id="18435" name="Picture 2" descr="C:\Users\PC\Desktop\hdimga1f851e7f82cc091af8161d5444b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428750"/>
            <a:ext cx="3394075" cy="4525963"/>
          </a:xfrm>
          <a:noFill/>
        </p:spPr>
      </p:pic>
      <p:pic>
        <p:nvPicPr>
          <p:cNvPr id="18436" name="Picture 3" descr="C:\Users\PC\Desktop\hdimge5775db70e3b2bab19d298b82c78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313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C:\Users\PC\Desktop\hdimg9e12c60400bffbcf4457fbdbfb3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3500438"/>
            <a:ext cx="22145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48B33D-3B6C-4495-8BBA-4ED44A6C2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cs typeface="Calibri Light"/>
              </a:rPr>
              <a:t>Warto trenować zapasy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2ABA81-4465-48CA-A07D-D738FC95D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280" y="1825625"/>
            <a:ext cx="7824070" cy="94843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pl-PL" dirty="0">
                <a:cs typeface="Calibri"/>
              </a:rPr>
              <a:t>Uczniowie naszej szkoły mają możliwość trenowania zapasów w sekcji zapaśniczej klubu GSZS "Delfin" Rybno – treningi odbywają się w hali </a:t>
            </a:r>
            <a:r>
              <a:rPr lang="pl-PL" dirty="0" err="1">
                <a:cs typeface="Calibri"/>
              </a:rPr>
              <a:t>OSiR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B75FA465-48DF-4F1F-BECD-02AECACDE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92" y="2874739"/>
            <a:ext cx="2743200" cy="1543050"/>
          </a:xfrm>
          <a:prstGeom prst="rect">
            <a:avLst/>
          </a:prstGeom>
        </p:spPr>
      </p:pic>
      <p:pic>
        <p:nvPicPr>
          <p:cNvPr id="5" name="Obraz 5" descr="Obraz zawierający podłoże, wewnątrz&#10;&#10;Opis wygenerowany automatycznie">
            <a:extLst>
              <a:ext uri="{FF2B5EF4-FFF2-40B4-BE49-F238E27FC236}">
                <a16:creationId xmlns:a16="http://schemas.microsoft.com/office/drawing/2014/main" id="{E49A4289-3CFA-4482-9D8C-83F54E71F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89" y="4204539"/>
            <a:ext cx="2743200" cy="2057400"/>
          </a:xfrm>
          <a:prstGeom prst="rect">
            <a:avLst/>
          </a:prstGeom>
        </p:spPr>
      </p:pic>
      <p:pic>
        <p:nvPicPr>
          <p:cNvPr id="6" name="Obraz 6" descr="Obraz zawierający podłoże&#10;&#10;Opis wygenerowany automatycznie">
            <a:extLst>
              <a:ext uri="{FF2B5EF4-FFF2-40B4-BE49-F238E27FC236}">
                <a16:creationId xmlns:a16="http://schemas.microsoft.com/office/drawing/2014/main" id="{1346895E-C855-40B0-9BC9-C259DDEE1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433" y="4421804"/>
            <a:ext cx="2743200" cy="2057400"/>
          </a:xfrm>
          <a:prstGeom prst="rect">
            <a:avLst/>
          </a:prstGeom>
        </p:spPr>
      </p:pic>
      <p:pic>
        <p:nvPicPr>
          <p:cNvPr id="7" name="Obraz 7" descr="Obraz zawierający wewnątrz, budynek, podłoże, sufit&#10;&#10;Opis wygenerowany automatycznie">
            <a:extLst>
              <a:ext uri="{FF2B5EF4-FFF2-40B4-BE49-F238E27FC236}">
                <a16:creationId xmlns:a16="http://schemas.microsoft.com/office/drawing/2014/main" id="{A4F734F4-36F1-4888-9029-579731C1A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838" y="2617564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4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1643063" y="357188"/>
            <a:ext cx="5486400" cy="566737"/>
          </a:xfrm>
        </p:spPr>
        <p:txBody>
          <a:bodyPr/>
          <a:lstStyle/>
          <a:p>
            <a:pPr algn="ctr"/>
            <a:r>
              <a:rPr lang="pl-PL" sz="4000"/>
              <a:t>Ciekawe spotkania</a:t>
            </a:r>
          </a:p>
        </p:txBody>
      </p:sp>
      <p:pic>
        <p:nvPicPr>
          <p:cNvPr id="19459" name="Picture 2" descr="C:\Users\PC\Desktop\hdimg58377567091b9bc98fac1d89abb9f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357313"/>
            <a:ext cx="3843338" cy="2882900"/>
          </a:xfrm>
          <a:noFill/>
        </p:spPr>
      </p:pic>
      <p:sp>
        <p:nvSpPr>
          <p:cNvPr id="19460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285750" y="4429125"/>
            <a:ext cx="4143375" cy="804863"/>
          </a:xfrm>
        </p:spPr>
        <p:txBody>
          <a:bodyPr/>
          <a:lstStyle/>
          <a:p>
            <a:r>
              <a:rPr lang="pl-PL" sz="2800"/>
              <a:t>Spotkanie z przedstawicielami Straży Granicznej</a:t>
            </a:r>
          </a:p>
        </p:txBody>
      </p:sp>
      <p:pic>
        <p:nvPicPr>
          <p:cNvPr id="19461" name="Picture 3" descr="C:\Users\PC\Desktop\hdimgd410f793ce81b6c89859a3526b5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2786063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Prostokąt 7"/>
          <p:cNvSpPr>
            <a:spLocks noChangeArrowheads="1"/>
          </p:cNvSpPr>
          <p:nvPr/>
        </p:nvSpPr>
        <p:spPr bwMode="auto">
          <a:xfrm>
            <a:off x="4857750" y="1785938"/>
            <a:ext cx="3222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/>
              <a:t>Spotkania z Policją</a:t>
            </a:r>
          </a:p>
        </p:txBody>
      </p:sp>
    </p:spTree>
  </p:cSld>
  <p:clrMapOvr>
    <a:masterClrMapping/>
  </p:clrMapOvr>
  <p:transition>
    <p:comb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C\Desktop\hdimg9b805c515e8005257461f06ccae0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799" y="3179853"/>
            <a:ext cx="3480168" cy="26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ytuł 9"/>
          <p:cNvSpPr>
            <a:spLocks noGrp="1"/>
          </p:cNvSpPr>
          <p:nvPr>
            <p:ph type="title"/>
          </p:nvPr>
        </p:nvSpPr>
        <p:spPr>
          <a:xfrm>
            <a:off x="288112" y="6109382"/>
            <a:ext cx="4288022" cy="566738"/>
          </a:xfrm>
        </p:spPr>
        <p:txBody>
          <a:bodyPr>
            <a:normAutofit fontScale="90000"/>
          </a:bodyPr>
          <a:lstStyle/>
          <a:p>
            <a:r>
              <a:rPr lang="pl-PL" sz="2400" b="1" dirty="0"/>
              <a:t>Spotkanie z przedstawicielami fundacji DKMS</a:t>
            </a:r>
            <a:endParaRPr lang="pl-PL" sz="2400" b="1">
              <a:cs typeface="Calibri Light"/>
            </a:endParaRPr>
          </a:p>
        </p:txBody>
      </p:sp>
      <p:pic>
        <p:nvPicPr>
          <p:cNvPr id="2" name="Obraz 2" descr="Obraz zawierający tekst, osoba, wewnątrz, osoby&#10;&#10;Opis wygenerowany automatycznie">
            <a:extLst>
              <a:ext uri="{FF2B5EF4-FFF2-40B4-BE49-F238E27FC236}">
                <a16:creationId xmlns:a16="http://schemas.microsoft.com/office/drawing/2014/main" id="{058004CC-C989-4976-B42C-ED9373A19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045" y="509857"/>
            <a:ext cx="4065679" cy="307052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C5833BA-D213-4878-A1EA-D8975F7E6D88}"/>
              </a:ext>
            </a:extLst>
          </p:cNvPr>
          <p:cNvSpPr txBox="1"/>
          <p:nvPr/>
        </p:nvSpPr>
        <p:spPr>
          <a:xfrm>
            <a:off x="4834607" y="3672714"/>
            <a:ext cx="35933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/>
              <a:t>Spotkanie ze Służbą Celną</a:t>
            </a:r>
            <a:r>
              <a:rPr lang="pl-PL"/>
              <a:t>​</a:t>
            </a:r>
            <a:br>
              <a:rPr lang="pl-PL"/>
            </a:br>
            <a:r>
              <a:rPr lang="pl-PL" b="1"/>
              <a:t>„Hazard? Nie… Dziękuję!”</a:t>
            </a:r>
            <a:endParaRPr lang="pl-PL"/>
          </a:p>
        </p:txBody>
      </p:sp>
    </p:spTree>
  </p:cSld>
  <p:clrMapOvr>
    <a:masterClrMapping/>
  </p:clrMapOvr>
  <p:transition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42D7AC-047A-4CF4-AB8F-A70C9E7FB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66" y="457200"/>
            <a:ext cx="7634534" cy="60834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i="1" dirty="0">
                <a:solidFill>
                  <a:srgbClr val="9966FF"/>
                </a:solidFill>
                <a:ea typeface="+mj-lt"/>
                <a:cs typeface="+mj-lt"/>
              </a:rPr>
              <a:t>Zapewniamy:</a:t>
            </a:r>
            <a:endParaRPr lang="pl-PL" sz="4000" b="1" dirty="0">
              <a:cs typeface="Calibri Light" panose="020F0302020204030204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30290B6-BE90-4112-8F49-0E4A696FE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7628" y="1556747"/>
            <a:ext cx="3024747" cy="69431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400" b="1" dirty="0">
                <a:highlight>
                  <a:srgbClr val="FFFF00"/>
                </a:highlight>
                <a:cs typeface="Calibri"/>
              </a:rPr>
              <a:t>Darmowe podręczniki</a:t>
            </a:r>
            <a:endParaRPr lang="pl-PL" sz="2400" b="1" dirty="0">
              <a:highlight>
                <a:srgbClr val="FFFF00"/>
              </a:highlight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97A5862-4F92-41D0-9458-780AD2CD959F}"/>
              </a:ext>
            </a:extLst>
          </p:cNvPr>
          <p:cNvSpPr txBox="1"/>
          <p:nvPr/>
        </p:nvSpPr>
        <p:spPr>
          <a:xfrm>
            <a:off x="2227435" y="2860334"/>
            <a:ext cx="350834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>
                <a:highlight>
                  <a:srgbClr val="00FFFF"/>
                </a:highlight>
                <a:latin typeface="Calibri"/>
                <a:cs typeface="Arial"/>
              </a:rPr>
              <a:t>Darmowy dowóz z terenu gminy Rybno</a:t>
            </a:r>
            <a:endParaRPr lang="pl-PL" sz="2400" b="1" dirty="0">
              <a:highlight>
                <a:srgbClr val="00FFFF"/>
              </a:highlight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D6752AE-A2EF-4C8C-9145-3491D23362AF}"/>
              </a:ext>
            </a:extLst>
          </p:cNvPr>
          <p:cNvSpPr txBox="1"/>
          <p:nvPr/>
        </p:nvSpPr>
        <p:spPr>
          <a:xfrm>
            <a:off x="545995" y="3842747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>
                <a:highlight>
                  <a:srgbClr val="FF00FF"/>
                </a:highlight>
                <a:latin typeface="Calibri"/>
                <a:cs typeface="Arial"/>
              </a:rPr>
              <a:t>Indywidualne podejście do ucznia</a:t>
            </a:r>
            <a:endParaRPr lang="pl-PL" sz="2400" b="1" dirty="0">
              <a:highlight>
                <a:srgbClr val="FF00FF"/>
              </a:highlight>
              <a:latin typeface="Calibri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B3E1A33-156A-4405-BCF1-A136FD2E7FC6}"/>
              </a:ext>
            </a:extLst>
          </p:cNvPr>
          <p:cNvSpPr txBox="1"/>
          <p:nvPr/>
        </p:nvSpPr>
        <p:spPr>
          <a:xfrm>
            <a:off x="4815714" y="450398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dirty="0">
              <a:latin typeface="Calibri"/>
              <a:cs typeface="Arial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0B03D70-47DD-44E0-9B07-0A1D74B98C5B}"/>
              </a:ext>
            </a:extLst>
          </p:cNvPr>
          <p:cNvSpPr txBox="1"/>
          <p:nvPr/>
        </p:nvSpPr>
        <p:spPr>
          <a:xfrm>
            <a:off x="4702358" y="4503987"/>
            <a:ext cx="274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>
                <a:highlight>
                  <a:srgbClr val="0000FF"/>
                </a:highlight>
                <a:latin typeface="Calibri"/>
                <a:cs typeface="Arial"/>
              </a:rPr>
              <a:t>Przygotowanie do udziału w konkursach na różnych szczeblach</a:t>
            </a:r>
            <a:endParaRPr lang="pl-PL" sz="2400" b="1" dirty="0">
              <a:highlight>
                <a:srgbClr val="0000FF"/>
              </a:highlight>
              <a:latin typeface="Calibri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33D4911-BBAC-4522-89A3-6056258D0184}"/>
              </a:ext>
            </a:extLst>
          </p:cNvPr>
          <p:cNvSpPr txBox="1"/>
          <p:nvPr/>
        </p:nvSpPr>
        <p:spPr>
          <a:xfrm>
            <a:off x="4570111" y="1896813"/>
            <a:ext cx="350834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>
                <a:highlight>
                  <a:srgbClr val="FF0000"/>
                </a:highlight>
                <a:latin typeface="Calibri"/>
                <a:cs typeface="Arial"/>
              </a:rPr>
              <a:t>Wysoki poziom nauczania</a:t>
            </a:r>
            <a:endParaRPr lang="pl-PL" sz="2400" b="1">
              <a:highlight>
                <a:srgbClr val="FF0000"/>
              </a:highlight>
              <a:latin typeface="Calibri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7EF30B4-2B07-4FE0-9C2C-AD310DAB2FF1}"/>
              </a:ext>
            </a:extLst>
          </p:cNvPr>
          <p:cNvSpPr txBox="1"/>
          <p:nvPr/>
        </p:nvSpPr>
        <p:spPr>
          <a:xfrm>
            <a:off x="1386714" y="5032979"/>
            <a:ext cx="274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>
                <a:highlight>
                  <a:srgbClr val="C0C0C0"/>
                </a:highlight>
                <a:latin typeface="Calibri"/>
                <a:cs typeface="Arial"/>
              </a:rPr>
              <a:t>Przygotowanie do egzaminu maturalnego i zawodowego</a:t>
            </a:r>
            <a:endParaRPr lang="pl-PL" sz="2400" b="1" dirty="0">
              <a:highlight>
                <a:srgbClr val="C0C0C0"/>
              </a:highlight>
              <a:latin typeface="Calibri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1F1C5F5-83E0-4972-9822-4E1064C96D2E}"/>
              </a:ext>
            </a:extLst>
          </p:cNvPr>
          <p:cNvSpPr txBox="1"/>
          <p:nvPr/>
        </p:nvSpPr>
        <p:spPr>
          <a:xfrm>
            <a:off x="5637541" y="3427111"/>
            <a:ext cx="312105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>
                <a:latin typeface="Calibri"/>
                <a:cs typeface="Arial"/>
              </a:rPr>
              <a:t>Możliwość rozwijania zainteresowań</a:t>
            </a:r>
            <a:endParaRPr lang="pl-PL" sz="2400" b="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761220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7972425" cy="22463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Liceum Ogólnokształcące </a:t>
            </a:r>
            <a:br>
              <a:rPr lang="pl-PL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im. bp. Jana Chrapka w Rybnie</a:t>
            </a:r>
            <a:br>
              <a:rPr lang="pl-PL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ZAPRASZA!!!</a:t>
            </a:r>
          </a:p>
        </p:txBody>
      </p:sp>
      <p:pic>
        <p:nvPicPr>
          <p:cNvPr id="7" name="Obraz 6" descr="dddd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1" y="2428868"/>
            <a:ext cx="4165609" cy="40060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339" name="pole tekstowe 7"/>
          <p:cNvSpPr txBox="1">
            <a:spLocks noChangeArrowheads="1"/>
          </p:cNvSpPr>
          <p:nvPr/>
        </p:nvSpPr>
        <p:spPr bwMode="auto">
          <a:xfrm>
            <a:off x="5214938" y="3286125"/>
            <a:ext cx="3429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200" b="1"/>
              <a:t>POSIADAMY ATRAKCYJNĄ</a:t>
            </a:r>
          </a:p>
          <a:p>
            <a:pPr algn="ctr"/>
            <a:r>
              <a:rPr lang="pl-PL" sz="3200" b="1"/>
              <a:t>OFERTĘ DLA UCZNIÓW!!!</a:t>
            </a:r>
          </a:p>
        </p:txBody>
      </p:sp>
    </p:spTree>
    <p:extLst>
      <p:ext uri="{BB962C8B-B14F-4D97-AF65-F5344CB8AC3E}">
        <p14:creationId xmlns:p14="http://schemas.microsoft.com/office/powerpoint/2010/main" val="114473282"/>
      </p:ext>
    </p:extLst>
  </p:cSld>
  <p:clrMapOvr>
    <a:masterClrMapping/>
  </p:clrMapOvr>
  <p:transition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8AA0BB-8A9F-41BB-9C04-BEA4E0446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32" y="754405"/>
            <a:ext cx="8287471" cy="4886112"/>
          </a:xfrm>
        </p:spPr>
        <p:txBody>
          <a:bodyPr vert="horz" lIns="91440" tIns="45720" rIns="91440" bIns="45720" anchor="b">
            <a:normAutofit fontScale="90000"/>
          </a:bodyPr>
          <a:lstStyle/>
          <a:p>
            <a:r>
              <a:rPr lang="pl-PL" dirty="0">
                <a:ea typeface="Verdana"/>
                <a:cs typeface="Verdana"/>
              </a:rPr>
              <a:t>Nauka w liceum trwa 4 lata</a:t>
            </a:r>
            <a:br>
              <a:rPr lang="pl-PL" dirty="0">
                <a:ea typeface="Verdana"/>
                <a:cs typeface="Verdana"/>
              </a:rPr>
            </a:br>
            <a:br>
              <a:rPr lang="pl-PL" dirty="0">
                <a:ea typeface="Verdana"/>
                <a:cs typeface="Verdana"/>
              </a:rPr>
            </a:br>
            <a:r>
              <a:rPr lang="pl-PL" dirty="0">
                <a:solidFill>
                  <a:srgbClr val="00B050"/>
                </a:solidFill>
                <a:ea typeface="Verdana"/>
                <a:cs typeface="Verdana"/>
              </a:rPr>
              <a:t>Kończy się egzaminem maturalnym</a:t>
            </a:r>
            <a:br>
              <a:rPr lang="pl-PL" dirty="0">
                <a:solidFill>
                  <a:srgbClr val="00B050"/>
                </a:solidFill>
                <a:ea typeface="Verdana"/>
                <a:cs typeface="Verdana"/>
              </a:rPr>
            </a:br>
            <a:br>
              <a:rPr lang="pl-PL" dirty="0">
                <a:ea typeface="Verdana"/>
                <a:cs typeface="Verdana"/>
              </a:rPr>
            </a:br>
            <a:r>
              <a:rPr lang="pl-PL" dirty="0">
                <a:solidFill>
                  <a:srgbClr val="0070C0"/>
                </a:solidFill>
                <a:ea typeface="Verdana"/>
                <a:cs typeface="Verdana"/>
              </a:rPr>
              <a:t>Masz możliwość wyboru rozszerzenia</a:t>
            </a:r>
            <a:br>
              <a:rPr lang="pl-PL" dirty="0">
                <a:ea typeface="Verdana"/>
                <a:cs typeface="Verdana"/>
              </a:rPr>
            </a:br>
            <a:br>
              <a:rPr lang="pl-PL" dirty="0">
                <a:ea typeface="Verdana"/>
                <a:cs typeface="Verdana"/>
              </a:rPr>
            </a:br>
            <a:endParaRPr lang="pl-PL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24403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63" y="0"/>
            <a:ext cx="8183562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ROZSZERZENIA</a:t>
            </a:r>
          </a:p>
        </p:txBody>
      </p:sp>
      <p:sp>
        <p:nvSpPr>
          <p:cNvPr id="17410" name="Symbol zastępczy zawartości 2"/>
          <p:cNvSpPr>
            <a:spLocks noGrp="1"/>
          </p:cNvSpPr>
          <p:nvPr>
            <p:ph idx="1"/>
          </p:nvPr>
        </p:nvSpPr>
        <p:spPr>
          <a:xfrm>
            <a:off x="500063" y="1143000"/>
            <a:ext cx="8183562" cy="4187825"/>
          </a:xfrm>
        </p:spPr>
        <p:txBody>
          <a:bodyPr/>
          <a:lstStyle/>
          <a:p>
            <a:r>
              <a:rPr lang="pl-PL" sz="3400" u="sng" dirty="0">
                <a:latin typeface="Arial" charset="0"/>
                <a:cs typeface="Arial" charset="0"/>
              </a:rPr>
              <a:t>Rozszerzenie 1</a:t>
            </a:r>
            <a:r>
              <a:rPr lang="pl-PL" sz="3400" dirty="0">
                <a:latin typeface="Arial" charset="0"/>
                <a:cs typeface="Arial" charset="0"/>
              </a:rPr>
              <a:t>- biologia, chemia, </a:t>
            </a:r>
            <a:br>
              <a:rPr lang="pl-PL" sz="3400" dirty="0">
                <a:latin typeface="Arial" charset="0"/>
                <a:cs typeface="Arial" charset="0"/>
              </a:rPr>
            </a:br>
            <a:r>
              <a:rPr lang="pl-PL" sz="3400" dirty="0">
                <a:latin typeface="Arial" charset="0"/>
                <a:cs typeface="Arial" charset="0"/>
              </a:rPr>
              <a:t>				język angielski</a:t>
            </a:r>
          </a:p>
          <a:p>
            <a:endParaRPr lang="pl-PL" sz="3400" dirty="0">
              <a:latin typeface="Arial" charset="0"/>
              <a:cs typeface="Arial" charset="0"/>
            </a:endParaRPr>
          </a:p>
          <a:p>
            <a:r>
              <a:rPr lang="pl-PL" sz="3400" u="sng" dirty="0">
                <a:latin typeface="Arial" charset="0"/>
                <a:cs typeface="Arial" charset="0"/>
              </a:rPr>
              <a:t>Rozszerzenie 2</a:t>
            </a:r>
            <a:r>
              <a:rPr lang="pl-PL" sz="3400" dirty="0">
                <a:latin typeface="Arial" charset="0"/>
                <a:cs typeface="Arial" charset="0"/>
              </a:rPr>
              <a:t>- język polski, WOS, 					język angielski</a:t>
            </a:r>
          </a:p>
          <a:p>
            <a:endParaRPr lang="pl-PL" sz="3400" dirty="0">
              <a:latin typeface="Arial" charset="0"/>
              <a:cs typeface="Arial" charset="0"/>
            </a:endParaRPr>
          </a:p>
          <a:p>
            <a:r>
              <a:rPr lang="pl-PL" sz="3400" u="sng" dirty="0">
                <a:latin typeface="Arial" charset="0"/>
                <a:cs typeface="Arial" charset="0"/>
              </a:rPr>
              <a:t>Rozszerzenie 3</a:t>
            </a:r>
            <a:r>
              <a:rPr lang="pl-PL" sz="3400" dirty="0">
                <a:latin typeface="Arial" charset="0"/>
                <a:cs typeface="Arial" charset="0"/>
              </a:rPr>
              <a:t>- matematyka,       </a:t>
            </a:r>
          </a:p>
          <a:p>
            <a:pPr>
              <a:buFont typeface="Wingdings 2" pitchFamily="18" charset="2"/>
              <a:buNone/>
            </a:pPr>
            <a:r>
              <a:rPr lang="pl-PL" sz="3400" dirty="0">
                <a:latin typeface="Arial" charset="0"/>
                <a:cs typeface="Arial" charset="0"/>
              </a:rPr>
              <a:t>                       geografia, język angielski</a:t>
            </a:r>
          </a:p>
        </p:txBody>
      </p:sp>
    </p:spTree>
    <p:extLst>
      <p:ext uri="{BB962C8B-B14F-4D97-AF65-F5344CB8AC3E}">
        <p14:creationId xmlns:p14="http://schemas.microsoft.com/office/powerpoint/2010/main" val="2934304549"/>
      </p:ext>
    </p:extLst>
  </p:cSld>
  <p:clrMapOvr>
    <a:masterClrMapping/>
  </p:clrMapOvr>
  <p:transition>
    <p:wheel spokes="3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ole tekstowe 1"/>
          <p:cNvSpPr txBox="1">
            <a:spLocks noChangeArrowheads="1"/>
          </p:cNvSpPr>
          <p:nvPr/>
        </p:nvSpPr>
        <p:spPr bwMode="auto">
          <a:xfrm>
            <a:off x="500063" y="357188"/>
            <a:ext cx="7643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>
                <a:latin typeface="Franklin Gothic Demi" pitchFamily="34" charset="0"/>
              </a:rPr>
              <a:t>NASI  ABSOLWENCI  SĄ:</a:t>
            </a:r>
          </a:p>
          <a:p>
            <a:pPr>
              <a:buFont typeface="Wingdings" pitchFamily="2" charset="2"/>
              <a:buChar char="ü"/>
            </a:pPr>
            <a:r>
              <a:rPr lang="pl-PL" sz="2400">
                <a:latin typeface="Franklin Gothic Demi" pitchFamily="34" charset="0"/>
              </a:rPr>
              <a:t>ARCHITEKTAMI</a:t>
            </a:r>
          </a:p>
          <a:p>
            <a:pPr>
              <a:buFont typeface="Wingdings" pitchFamily="2" charset="2"/>
              <a:buChar char="ü"/>
            </a:pPr>
            <a:r>
              <a:rPr lang="pl-PL" sz="2400">
                <a:latin typeface="Franklin Gothic Demi" pitchFamily="34" charset="0"/>
              </a:rPr>
              <a:t>EKONOMISTAMI</a:t>
            </a:r>
          </a:p>
          <a:p>
            <a:pPr>
              <a:buFont typeface="Wingdings" pitchFamily="2" charset="2"/>
              <a:buChar char="ü"/>
            </a:pPr>
            <a:r>
              <a:rPr lang="pl-PL" sz="2400">
                <a:latin typeface="Franklin Gothic Demi" pitchFamily="34" charset="0"/>
              </a:rPr>
              <a:t>BUDOWLAŃCAMI</a:t>
            </a:r>
          </a:p>
          <a:p>
            <a:pPr>
              <a:buFont typeface="Wingdings" pitchFamily="2" charset="2"/>
              <a:buChar char="ü"/>
            </a:pPr>
            <a:r>
              <a:rPr lang="pl-PL" sz="2400">
                <a:latin typeface="Franklin Gothic Demi" pitchFamily="34" charset="0"/>
              </a:rPr>
              <a:t>PRAWNIKAMI</a:t>
            </a:r>
          </a:p>
          <a:p>
            <a:endParaRPr lang="pl-PL" sz="2000">
              <a:latin typeface="Segoe Script" pitchFamily="34" charset="0"/>
            </a:endParaRPr>
          </a:p>
        </p:txBody>
      </p:sp>
      <p:sp>
        <p:nvSpPr>
          <p:cNvPr id="19458" name="pole tekstowe 2"/>
          <p:cNvSpPr txBox="1">
            <a:spLocks noChangeArrowheads="1"/>
          </p:cNvSpPr>
          <p:nvPr/>
        </p:nvSpPr>
        <p:spPr bwMode="auto">
          <a:xfrm>
            <a:off x="4214813" y="2928938"/>
            <a:ext cx="4572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/>
          <a:p>
            <a:r>
              <a:rPr lang="pl-PL" sz="2800" b="1" dirty="0">
                <a:latin typeface="Franklin Gothic Demi"/>
                <a:cs typeface="Arial"/>
              </a:rPr>
              <a:t>STUDIUJĄ:</a:t>
            </a:r>
          </a:p>
          <a:p>
            <a:pPr>
              <a:buFont typeface="Wingdings" pitchFamily="2" charset="2"/>
              <a:buChar char="ü"/>
            </a:pPr>
            <a:r>
              <a:rPr lang="pl-PL" sz="2000" dirty="0">
                <a:latin typeface="Franklin Gothic Demi"/>
                <a:cs typeface="Arial"/>
              </a:rPr>
              <a:t>EKONOMIĘ</a:t>
            </a:r>
            <a:endParaRPr lang="pl-PL" sz="2000" dirty="0">
              <a:latin typeface="Franklin Gothic Dem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2000" dirty="0">
                <a:latin typeface="Franklin Gothic Demi"/>
                <a:cs typeface="Arial"/>
              </a:rPr>
              <a:t>ZARZĄDZANIE</a:t>
            </a:r>
          </a:p>
          <a:p>
            <a:pPr>
              <a:buFont typeface="Wingdings" pitchFamily="2" charset="2"/>
              <a:buChar char="ü"/>
            </a:pPr>
            <a:r>
              <a:rPr lang="pl-PL" sz="2000" dirty="0">
                <a:latin typeface="Franklin Gothic Demi"/>
                <a:cs typeface="Arial"/>
              </a:rPr>
              <a:t>ARCHITEKTURĘ</a:t>
            </a:r>
          </a:p>
          <a:p>
            <a:pPr>
              <a:buFont typeface="Wingdings" pitchFamily="2" charset="2"/>
              <a:buChar char="ü"/>
            </a:pPr>
            <a:r>
              <a:rPr lang="pl-PL" sz="2000" dirty="0">
                <a:latin typeface="Franklin Gothic Demi"/>
                <a:cs typeface="Arial"/>
              </a:rPr>
              <a:t>BEZPIECZEŃSTWO WEWNĘTRZNE</a:t>
            </a:r>
          </a:p>
          <a:p>
            <a:pPr>
              <a:buFont typeface="Wingdings" pitchFamily="2" charset="2"/>
              <a:buChar char="ü"/>
            </a:pPr>
            <a:r>
              <a:rPr lang="pl-PL" sz="2000" dirty="0">
                <a:latin typeface="Franklin Gothic Demi"/>
                <a:cs typeface="Arial"/>
              </a:rPr>
              <a:t>CHEMIĘ KOSMETYKÓW</a:t>
            </a:r>
          </a:p>
          <a:p>
            <a:pPr>
              <a:buFont typeface="Wingdings" pitchFamily="2" charset="2"/>
              <a:buChar char="ü"/>
            </a:pPr>
            <a:r>
              <a:rPr lang="pl-PL" sz="2000" dirty="0">
                <a:latin typeface="Franklin Gothic Demi"/>
                <a:cs typeface="Arial"/>
              </a:rPr>
              <a:t>POLONISTYKĘ</a:t>
            </a:r>
          </a:p>
          <a:p>
            <a:pPr>
              <a:buFont typeface="Wingdings" pitchFamily="2" charset="2"/>
              <a:buChar char="ü"/>
            </a:pPr>
            <a:r>
              <a:rPr lang="pl-PL" sz="2000" dirty="0">
                <a:latin typeface="Franklin Gothic Demi"/>
                <a:cs typeface="Arial"/>
              </a:rPr>
              <a:t>LOGOPEDIĘ</a:t>
            </a:r>
          </a:p>
          <a:p>
            <a:pPr>
              <a:buFont typeface="Wingdings" pitchFamily="2" charset="2"/>
              <a:buChar char="ü"/>
            </a:pPr>
            <a:r>
              <a:rPr lang="pl-PL" sz="2000" dirty="0">
                <a:latin typeface="Franklin Gothic Demi"/>
                <a:cs typeface="Arial"/>
              </a:rPr>
              <a:t>PSYCHOLOGIĘ</a:t>
            </a:r>
            <a:endParaRPr lang="pl-PL" sz="2000" dirty="0">
              <a:latin typeface="Franklin Gothic Dem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2000" dirty="0">
                <a:latin typeface="Franklin Gothic Demi"/>
                <a:cs typeface="Arial"/>
              </a:rPr>
              <a:t>I WIELE INNYCH KIERUNKÓW</a:t>
            </a:r>
          </a:p>
        </p:txBody>
      </p:sp>
      <p:pic>
        <p:nvPicPr>
          <p:cNvPr id="4" name="Obraz 3" descr="suk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928934"/>
            <a:ext cx="3143272" cy="326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jak-odniesc-sukces-w-biznesie-obraze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357188"/>
            <a:ext cx="3500438" cy="210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8968611"/>
      </p:ext>
    </p:extLst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Bez tytuł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059" y="234386"/>
            <a:ext cx="884237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ole tekstowe 1"/>
          <p:cNvSpPr txBox="1">
            <a:spLocks noChangeArrowheads="1"/>
          </p:cNvSpPr>
          <p:nvPr/>
        </p:nvSpPr>
        <p:spPr bwMode="auto">
          <a:xfrm>
            <a:off x="571500" y="857250"/>
            <a:ext cx="44291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/>
              <a:t>Niewątpliwym  atutem  szkoły  w  Rybnie </a:t>
            </a:r>
            <a:br>
              <a:rPr lang="pl-PL" sz="2800"/>
            </a:br>
            <a:r>
              <a:rPr lang="pl-PL" sz="2800"/>
              <a:t> jest możliwość</a:t>
            </a:r>
          </a:p>
          <a:p>
            <a:pPr algn="ctr"/>
            <a:r>
              <a:rPr lang="pl-PL" sz="2800"/>
              <a:t>indywidualnego  traktowania  uczniów.</a:t>
            </a:r>
          </a:p>
        </p:txBody>
      </p:sp>
      <p:sp>
        <p:nvSpPr>
          <p:cNvPr id="20482" name="pole tekstowe 4"/>
          <p:cNvSpPr txBox="1">
            <a:spLocks noChangeArrowheads="1"/>
          </p:cNvSpPr>
          <p:nvPr/>
        </p:nvSpPr>
        <p:spPr bwMode="auto">
          <a:xfrm>
            <a:off x="4071938" y="4000500"/>
            <a:ext cx="4714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/>
          <a:p>
            <a:pPr algn="ctr"/>
            <a:r>
              <a:rPr lang="pl-PL" sz="2400" dirty="0"/>
              <a:t>Ma  to  wiele  zalet, m.in. dzięki temu  wyniki  matury  naszych</a:t>
            </a:r>
          </a:p>
          <a:p>
            <a:pPr algn="ctr"/>
            <a:r>
              <a:rPr lang="pl-PL" sz="2400" dirty="0"/>
              <a:t>uczniów  plasują  się  </a:t>
            </a:r>
            <a:br>
              <a:rPr lang="pl-PL" sz="2400" dirty="0"/>
            </a:br>
            <a:r>
              <a:rPr lang="pl-PL" sz="2400" dirty="0"/>
              <a:t>w czołówce wyników  wśród  szkół naszego</a:t>
            </a:r>
          </a:p>
          <a:p>
            <a:pPr algn="ctr"/>
            <a:r>
              <a:rPr lang="pl-PL" sz="2400" dirty="0">
                <a:latin typeface="Arial"/>
                <a:cs typeface="Arial"/>
              </a:rPr>
              <a:t>powiatu</a:t>
            </a:r>
          </a:p>
        </p:txBody>
      </p:sp>
      <p:pic>
        <p:nvPicPr>
          <p:cNvPr id="6" name="Obraz 5" descr="Prog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3860800"/>
            <a:ext cx="3571875" cy="2252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4" name="Obraz 6" descr="Znalezione obrazy dla zapytania uczen i nauczyci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549275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9420403"/>
      </p:ext>
    </p:extLst>
  </p:cSld>
  <p:clrMapOvr>
    <a:masterClrMapping/>
  </p:clrMapOvr>
  <p:transition>
    <p:wheel spokes="3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63" y="642938"/>
            <a:ext cx="7708900" cy="12509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/>
              <a:t>STYPENDIA</a:t>
            </a:r>
          </a:p>
        </p:txBody>
      </p:sp>
      <p:sp>
        <p:nvSpPr>
          <p:cNvPr id="23554" name="Podtytuł 2"/>
          <p:cNvSpPr>
            <a:spLocks noGrp="1"/>
          </p:cNvSpPr>
          <p:nvPr>
            <p:ph type="subTitle" idx="1"/>
          </p:nvPr>
        </p:nvSpPr>
        <p:spPr>
          <a:xfrm>
            <a:off x="642938" y="3684588"/>
            <a:ext cx="7851775" cy="2030412"/>
          </a:xfrm>
        </p:spPr>
        <p:txBody>
          <a:bodyPr/>
          <a:lstStyle/>
          <a:p>
            <a:pPr marL="36513" algn="l">
              <a:spcBef>
                <a:spcPct val="0"/>
              </a:spcBef>
            </a:pPr>
            <a:r>
              <a:rPr lang="pl-PL">
                <a:solidFill>
                  <a:srgbClr val="0070C0"/>
                </a:solidFill>
              </a:rPr>
              <a:t>Stypendium Prezesa rady Ministrów – 1 uczeń w każdym roku szkolnym</a:t>
            </a:r>
          </a:p>
          <a:p>
            <a:pPr marL="36513" algn="l">
              <a:spcBef>
                <a:spcPct val="0"/>
              </a:spcBef>
            </a:pPr>
            <a:endParaRPr lang="pl-PL">
              <a:solidFill>
                <a:srgbClr val="0070C0"/>
              </a:solidFill>
            </a:endParaRPr>
          </a:p>
          <a:p>
            <a:pPr marL="36513" algn="l">
              <a:spcBef>
                <a:spcPct val="0"/>
              </a:spcBef>
            </a:pPr>
            <a:r>
              <a:rPr lang="pl-PL">
                <a:solidFill>
                  <a:srgbClr val="0070C0"/>
                </a:solidFill>
              </a:rPr>
              <a:t>Stypendium Wójta Gminy Rybno – osoby z określoną średnią ocen</a:t>
            </a:r>
          </a:p>
        </p:txBody>
      </p:sp>
    </p:spTree>
    <p:extLst>
      <p:ext uri="{BB962C8B-B14F-4D97-AF65-F5344CB8AC3E}">
        <p14:creationId xmlns:p14="http://schemas.microsoft.com/office/powerpoint/2010/main" val="2910536993"/>
      </p:ext>
    </p:extLst>
  </p:cSld>
  <p:clrMapOvr>
    <a:masterClrMapping/>
  </p:clrMapOvr>
  <p:transition>
    <p:wheel spokes="3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Branżowa Szkoła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I stopnia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6000"/>
              <a:t>w Rybnie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609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 flipV="1">
            <a:off x="1428728" y="571480"/>
            <a:ext cx="4872014" cy="142876"/>
          </a:xfrm>
        </p:spPr>
        <p:txBody>
          <a:bodyPr>
            <a:normAutofit fontScale="90000"/>
          </a:bodyPr>
          <a:lstStyle/>
          <a:p>
            <a:r>
              <a:rPr lang="pl-PL"/>
              <a:t> </a:t>
            </a:r>
          </a:p>
        </p:txBody>
      </p:sp>
      <p:sp>
        <p:nvSpPr>
          <p:cNvPr id="4" name="Prostokąt 3"/>
          <p:cNvSpPr/>
          <p:nvPr/>
        </p:nvSpPr>
        <p:spPr>
          <a:xfrm>
            <a:off x="1857356" y="3428999"/>
            <a:ext cx="154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i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endParaRPr lang="pl-PL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Users\PC\Desktop\„Wybierz+zawód+który+lubisz,+a+całe+życie+nie+będziesz+musiał+pracować+Konfucjus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7000924" cy="5286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2107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Char char="-"/>
            </a:pPr>
            <a:r>
              <a:rPr lang="pl-PL">
                <a:solidFill>
                  <a:schemeClr val="bg1"/>
                </a:solidFill>
              </a:rPr>
              <a:t>Kształcenie trwa 3 lata</a:t>
            </a:r>
          </a:p>
          <a:p>
            <a:pPr>
              <a:buFontTx/>
              <a:buChar char="-"/>
            </a:pPr>
            <a:endParaRPr lang="pl-PL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pl-PL">
                <a:solidFill>
                  <a:schemeClr val="bg1"/>
                </a:solidFill>
              </a:rPr>
              <a:t>Uczniowie uczą się przedmiotów ogólnych w szkole</a:t>
            </a:r>
          </a:p>
          <a:p>
            <a:pPr>
              <a:buFontTx/>
              <a:buChar char="-"/>
            </a:pPr>
            <a:endParaRPr lang="pl-PL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pl-PL">
                <a:solidFill>
                  <a:schemeClr val="bg1"/>
                </a:solidFill>
              </a:rPr>
              <a:t>Odbywają praktyki u pracodawców</a:t>
            </a:r>
          </a:p>
          <a:p>
            <a:pPr>
              <a:buFontTx/>
              <a:buChar char="-"/>
            </a:pPr>
            <a:endParaRPr lang="pl-PL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pl-PL">
                <a:solidFill>
                  <a:schemeClr val="bg1"/>
                </a:solidFill>
              </a:rPr>
              <a:t>Wyjeżdżają na miesięczne kursy zawodowe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Kształcenie</a:t>
            </a:r>
          </a:p>
        </p:txBody>
      </p:sp>
    </p:spTree>
    <p:extLst>
      <p:ext uri="{BB962C8B-B14F-4D97-AF65-F5344CB8AC3E}">
        <p14:creationId xmlns:p14="http://schemas.microsoft.com/office/powerpoint/2010/main" val="4022220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indent="-255905"/>
            <a:r>
              <a:rPr lang="pl-PL" dirty="0">
                <a:solidFill>
                  <a:srgbClr val="7030A0"/>
                </a:solidFill>
              </a:rPr>
              <a:t>Klasa  wielozawodowa , tzn. uczniowie mogą kształcić się w wybranym przez siebie zawodzie </a:t>
            </a:r>
            <a:endParaRPr lang="pl-PL" dirty="0"/>
          </a:p>
          <a:p>
            <a:pPr indent="-255905"/>
            <a:endParaRPr lang="pl-PL">
              <a:solidFill>
                <a:srgbClr val="7030A0"/>
              </a:solidFill>
              <a:cs typeface="Lucida Sans Unicode"/>
            </a:endParaRPr>
          </a:p>
          <a:p>
            <a:pPr indent="-255905"/>
            <a:r>
              <a:rPr lang="pl-PL" dirty="0">
                <a:solidFill>
                  <a:srgbClr val="7030A0"/>
                </a:solidFill>
              </a:rPr>
              <a:t>Uczniowie wybierają sobie sami pracodawcę, u którego chcą odbywać praktyki</a:t>
            </a:r>
            <a:endParaRPr lang="pl-PL" dirty="0">
              <a:solidFill>
                <a:srgbClr val="7030A0"/>
              </a:solidFill>
              <a:cs typeface="Lucida Sans Unicode"/>
            </a:endParaRPr>
          </a:p>
          <a:p>
            <a:pPr indent="-255905">
              <a:buNone/>
            </a:pPr>
            <a:endParaRPr lang="pl-PL">
              <a:solidFill>
                <a:srgbClr val="7030A0"/>
              </a:solidFill>
              <a:cs typeface="Lucida Sans Unicode"/>
            </a:endParaRPr>
          </a:p>
          <a:p>
            <a:pPr indent="-255905"/>
            <a:r>
              <a:rPr lang="pl-PL" dirty="0">
                <a:solidFill>
                  <a:srgbClr val="7030A0"/>
                </a:solidFill>
              </a:rPr>
              <a:t>Kursy zawodowe organizuje szkoła (możliwość zamieszkania w internacie)</a:t>
            </a:r>
            <a:endParaRPr lang="pl-PL" dirty="0">
              <a:solidFill>
                <a:srgbClr val="7030A0"/>
              </a:solidFill>
              <a:cs typeface="Lucida Sans Unicode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Kształcenie c.d.</a:t>
            </a:r>
          </a:p>
        </p:txBody>
      </p:sp>
    </p:spTree>
    <p:extLst>
      <p:ext uri="{BB962C8B-B14F-4D97-AF65-F5344CB8AC3E}">
        <p14:creationId xmlns:p14="http://schemas.microsoft.com/office/powerpoint/2010/main" val="1630847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47754" y="1065692"/>
            <a:ext cx="8239046" cy="4941599"/>
          </a:xfrm>
        </p:spPr>
        <p:txBody>
          <a:bodyPr vert="horz" lIns="91440" tIns="45720" rIns="91440" bIns="45720" anchor="t">
            <a:normAutofit/>
          </a:bodyPr>
          <a:lstStyle/>
          <a:p>
            <a:pPr marL="109855" indent="0">
              <a:buNone/>
            </a:pPr>
            <a:r>
              <a:rPr lang="pl-PL" dirty="0">
                <a:cs typeface="Lucida Sans Unicode"/>
              </a:rPr>
              <a:t>Od września 2021r. będziemy realizować projekt </a:t>
            </a:r>
            <a:r>
              <a:rPr lang="pl-PL" dirty="0">
                <a:solidFill>
                  <a:srgbClr val="000000"/>
                </a:solidFill>
                <a:cs typeface="Lucida Sans Unicode"/>
              </a:rPr>
              <a:t>"</a:t>
            </a:r>
            <a:r>
              <a:rPr lang="pl-PL" dirty="0">
                <a:solidFill>
                  <a:srgbClr val="31730A"/>
                </a:solidFill>
                <a:cs typeface="Lucida Sans Unicode"/>
              </a:rPr>
              <a:t>ZAWODY Z PERSPEKTYWĄ W GMINIE RYBNO"</a:t>
            </a:r>
          </a:p>
          <a:p>
            <a:pPr marL="109855" indent="0">
              <a:buNone/>
            </a:pPr>
            <a:r>
              <a:rPr lang="pl-PL" dirty="0">
                <a:cs typeface="Lucida Sans Unicode"/>
              </a:rPr>
              <a:t>Dzięki realizacji projektu uczniowie zyskają:</a:t>
            </a:r>
            <a:endParaRPr lang="pl-PL" dirty="0">
              <a:solidFill>
                <a:srgbClr val="31730A"/>
              </a:solidFill>
              <a:cs typeface="Lucida Sans Unicode"/>
            </a:endParaRPr>
          </a:p>
          <a:p>
            <a:pPr marL="567055" indent="-457200">
              <a:buFont typeface="Wingdings"/>
              <a:buChar char="Ø"/>
            </a:pPr>
            <a:r>
              <a:rPr lang="pl-PL" dirty="0">
                <a:solidFill>
                  <a:srgbClr val="C00000"/>
                </a:solidFill>
                <a:cs typeface="Lucida Sans Unicode"/>
              </a:rPr>
              <a:t>Prawo jazdy kat. B</a:t>
            </a:r>
          </a:p>
          <a:p>
            <a:pPr marL="567055" indent="-457200">
              <a:buFont typeface="Wingdings"/>
              <a:buChar char="Ø"/>
            </a:pPr>
            <a:r>
              <a:rPr lang="pl-PL" dirty="0">
                <a:solidFill>
                  <a:srgbClr val="C00000"/>
                </a:solidFill>
                <a:cs typeface="Lucida Sans Unicode"/>
              </a:rPr>
              <a:t>Certyfikat obsługi maszyn CNC</a:t>
            </a:r>
          </a:p>
          <a:p>
            <a:pPr marL="567055" indent="-457200">
              <a:buFont typeface="Wingdings"/>
              <a:buChar char="Ø"/>
            </a:pPr>
            <a:r>
              <a:rPr lang="pl-PL" dirty="0">
                <a:solidFill>
                  <a:srgbClr val="C00000"/>
                </a:solidFill>
                <a:cs typeface="Lucida Sans Unicode"/>
              </a:rPr>
              <a:t>Certyfikat obsługi wózków widłowych</a:t>
            </a:r>
          </a:p>
          <a:p>
            <a:pPr marL="567055" indent="-457200">
              <a:buFont typeface="Wingdings"/>
              <a:buChar char="Ø"/>
            </a:pPr>
            <a:r>
              <a:rPr lang="pl-PL" dirty="0">
                <a:solidFill>
                  <a:srgbClr val="C00000"/>
                </a:solidFill>
                <a:cs typeface="Lucida Sans Unicode"/>
              </a:rPr>
              <a:t>Udoskonalą swoje umiejętności w zakresie  j. angielskiego, fizyki, matematyki</a:t>
            </a:r>
          </a:p>
          <a:p>
            <a:pPr marL="109855" indent="0" algn="ctr">
              <a:buNone/>
            </a:pPr>
            <a:r>
              <a:rPr lang="pl-PL" b="1" dirty="0">
                <a:solidFill>
                  <a:srgbClr val="002060"/>
                </a:solidFill>
                <a:highlight>
                  <a:srgbClr val="FFFF00"/>
                </a:highlight>
                <a:cs typeface="Lucida Sans Unicode"/>
              </a:rPr>
              <a:t>I to wszystko zupełnie za darmo!!!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36678" y="501349"/>
            <a:ext cx="8097353" cy="802933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l-PL" dirty="0">
                <a:solidFill>
                  <a:srgbClr val="0070C0"/>
                </a:solidFill>
                <a:ea typeface="+mj-lt"/>
                <a:cs typeface="+mj-lt"/>
              </a:rPr>
              <a:t>PROJEKTY</a:t>
            </a:r>
            <a:endParaRPr lang="pl-PL" b="0" dirty="0">
              <a:ea typeface="+mj-lt"/>
              <a:cs typeface="+mj-lt"/>
            </a:endParaRPr>
          </a:p>
          <a:p>
            <a:pPr algn="ctr"/>
            <a:endParaRPr lang="pl-PL" dirty="0">
              <a:solidFill>
                <a:srgbClr val="0070C0"/>
              </a:solidFill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196530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4248472"/>
          </a:xfrm>
        </p:spPr>
        <p:txBody>
          <a:bodyPr/>
          <a:lstStyle/>
          <a:p>
            <a:r>
              <a:rPr lang="pl-PL">
                <a:solidFill>
                  <a:schemeClr val="tx1"/>
                </a:solidFill>
              </a:rPr>
              <a:t>Pracodawcy, u których uczniowie mają praktyki.</a:t>
            </a:r>
          </a:p>
        </p:txBody>
      </p:sp>
    </p:spTree>
    <p:extLst>
      <p:ext uri="{BB962C8B-B14F-4D97-AF65-F5344CB8AC3E}">
        <p14:creationId xmlns:p14="http://schemas.microsoft.com/office/powerpoint/2010/main" val="1607478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03142" y="1084586"/>
            <a:ext cx="3582029" cy="1559830"/>
          </a:xfrm>
        </p:spPr>
        <p:txBody>
          <a:bodyPr vert="horz" lIns="91440" tIns="45720" rIns="91440" bIns="45720" anchor="t">
            <a:normAutofit/>
          </a:bodyPr>
          <a:lstStyle/>
          <a:p>
            <a:pPr marL="109855" indent="0" algn="ctr">
              <a:buNone/>
            </a:pPr>
            <a:r>
              <a:rPr lang="pl-PL" sz="1600"/>
              <a:t>  </a:t>
            </a:r>
            <a:r>
              <a:rPr lang="pl-PL" sz="1600" b="1">
                <a:solidFill>
                  <a:srgbClr val="0070C0"/>
                </a:solidFill>
              </a:rPr>
              <a:t>Zakład Produkcyjno-Usługowo-Handlowy „STOL- BUD” </a:t>
            </a:r>
            <a:br>
              <a:rPr lang="pl-PL" sz="1600" b="1"/>
            </a:br>
            <a:r>
              <a:rPr lang="pl-PL" sz="1600" b="1">
                <a:solidFill>
                  <a:srgbClr val="0070C0"/>
                </a:solidFill>
              </a:rPr>
              <a:t>Zbigniew Witkowski </a:t>
            </a:r>
            <a:endParaRPr lang="pl-PL" b="1">
              <a:solidFill>
                <a:srgbClr val="0070C0"/>
              </a:solidFill>
              <a:cs typeface="Lucida Sans Unicode"/>
            </a:endParaRPr>
          </a:p>
          <a:p>
            <a:pPr marL="109855" indent="0" algn="ctr">
              <a:buNone/>
            </a:pPr>
            <a:r>
              <a:rPr lang="pl-PL" sz="1600" b="1">
                <a:solidFill>
                  <a:srgbClr val="0070C0"/>
                </a:solidFill>
              </a:rPr>
              <a:t>13-220 Rybno, ul. Lubawska 25</a:t>
            </a:r>
            <a:endParaRPr lang="pl-PL" sz="3600" b="1">
              <a:solidFill>
                <a:srgbClr val="0070C0"/>
              </a:solidFill>
              <a:cs typeface="Lucida Sans Unicode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0"/>
              <a:t>Stolarz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7E35976-7D3C-4AB7-AEAE-96D01DF96A01}"/>
              </a:ext>
            </a:extLst>
          </p:cNvPr>
          <p:cNvSpPr txBox="1"/>
          <p:nvPr/>
        </p:nvSpPr>
        <p:spPr>
          <a:xfrm>
            <a:off x="6005945" y="368216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 err="1">
                <a:solidFill>
                  <a:srgbClr val="00B050"/>
                </a:solidFill>
                <a:cs typeface="Segoe UI"/>
              </a:rPr>
              <a:t>ORiSTO</a:t>
            </a:r>
            <a:r>
              <a:rPr lang="pl-PL" b="1">
                <a:solidFill>
                  <a:srgbClr val="00B050"/>
                </a:solidFill>
                <a:cs typeface="Segoe UI"/>
              </a:rPr>
              <a:t> Sp. z o.o. ​</a:t>
            </a:r>
          </a:p>
          <a:p>
            <a:pPr algn="ctr"/>
            <a:r>
              <a:rPr lang="pl-PL" b="1">
                <a:solidFill>
                  <a:srgbClr val="00B050"/>
                </a:solidFill>
                <a:cs typeface="Segoe UI"/>
              </a:rPr>
              <a:t>13-324 Grodziczno​</a:t>
            </a:r>
          </a:p>
          <a:p>
            <a:pPr algn="ctr"/>
            <a:r>
              <a:rPr lang="pl-PL" b="1">
                <a:solidFill>
                  <a:srgbClr val="00B050"/>
                </a:solidFill>
                <a:cs typeface="Segoe UI"/>
              </a:rPr>
              <a:t> Montowo 59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554D70C-72AA-41B3-85F1-4842269CEA3F}"/>
              </a:ext>
            </a:extLst>
          </p:cNvPr>
          <p:cNvSpPr txBox="1"/>
          <p:nvPr/>
        </p:nvSpPr>
        <p:spPr>
          <a:xfrm>
            <a:off x="4711805" y="4551218"/>
            <a:ext cx="335720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>
                <a:solidFill>
                  <a:schemeClr val="accent2"/>
                </a:solidFill>
              </a:rPr>
              <a:t>Firma Produkcyjno- Usługowo- Handlowa „EUROSTYL” </a:t>
            </a:r>
            <a:r>
              <a:rPr lang="pl-PL" b="1" dirty="0">
                <a:solidFill>
                  <a:schemeClr val="accent2"/>
                </a:solidFill>
                <a:cs typeface="Lucida Sans Unicode"/>
              </a:rPr>
              <a:t>​</a:t>
            </a:r>
            <a:br>
              <a:rPr lang="pl-PL" b="1" dirty="0">
                <a:solidFill>
                  <a:schemeClr val="accent2"/>
                </a:solidFill>
                <a:cs typeface="Lucida Sans Unicode"/>
              </a:rPr>
            </a:br>
            <a:r>
              <a:rPr lang="pl-PL" b="1" dirty="0">
                <a:solidFill>
                  <a:schemeClr val="accent2"/>
                </a:solidFill>
              </a:rPr>
              <a:t>Łukasz Witkowski </a:t>
            </a:r>
            <a:r>
              <a:rPr lang="pl-PL" b="1" dirty="0">
                <a:solidFill>
                  <a:schemeClr val="accent2"/>
                </a:solidFill>
                <a:cs typeface="Lucida Sans Unicode"/>
              </a:rPr>
              <a:t>​</a:t>
            </a:r>
            <a:br>
              <a:rPr lang="pl-PL" b="1" dirty="0">
                <a:solidFill>
                  <a:schemeClr val="accent2"/>
                </a:solidFill>
                <a:cs typeface="Lucida Sans Unicode"/>
              </a:rPr>
            </a:br>
            <a:r>
              <a:rPr lang="pl-PL" b="1" dirty="0">
                <a:solidFill>
                  <a:schemeClr val="accent2"/>
                </a:solidFill>
              </a:rPr>
              <a:t>13-220 Rybno,                 ul. Wyzwolenia 90</a:t>
            </a:r>
            <a:endParaRPr lang="pl-PL" b="1" dirty="0">
              <a:solidFill>
                <a:schemeClr val="accent2"/>
              </a:solidFill>
              <a:cs typeface="Lucida Sans Unicode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009D313-00F3-4927-9266-993B29E0862A}"/>
              </a:ext>
            </a:extLst>
          </p:cNvPr>
          <p:cNvSpPr txBox="1"/>
          <p:nvPr/>
        </p:nvSpPr>
        <p:spPr>
          <a:xfrm>
            <a:off x="508210" y="1084433"/>
            <a:ext cx="27432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Przedsiębiorstwo            Produkcyjno- Usługowo- Handlowe</a:t>
            </a:r>
            <a:r>
              <a:rPr lang="pl-PL">
                <a:cs typeface="Lucida Sans Unicode"/>
              </a:rPr>
              <a:t>​</a:t>
            </a:r>
            <a:br>
              <a:rPr lang="pl-PL">
                <a:cs typeface="Lucida Sans Unicode"/>
              </a:rPr>
            </a:br>
            <a:r>
              <a:rPr lang="pl-PL"/>
              <a:t>i Eksportowe „SZYNAKA”</a:t>
            </a:r>
            <a:r>
              <a:rPr lang="pl-PL">
                <a:cs typeface="Lucida Sans Unicode"/>
              </a:rPr>
              <a:t>​</a:t>
            </a:r>
            <a:br>
              <a:rPr lang="pl-PL">
                <a:cs typeface="Lucida Sans Unicode"/>
              </a:rPr>
            </a:br>
            <a:r>
              <a:rPr lang="pl-PL"/>
              <a:t>14-260 Lubawa, ul. Dworcowa 20</a:t>
            </a:r>
            <a:r>
              <a:rPr lang="pl-PL">
                <a:cs typeface="Lucida Sans Unicode"/>
              </a:rPr>
              <a:t>​</a:t>
            </a:r>
            <a:endParaRPr lang="pl-PL"/>
          </a:p>
        </p:txBody>
      </p:sp>
      <p:pic>
        <p:nvPicPr>
          <p:cNvPr id="8" name="Obraz 8" descr="Obraz zawierający osoba, wewnątrz, urządzenie&#10;&#10;Opis wygenerowany automatycznie">
            <a:extLst>
              <a:ext uri="{FF2B5EF4-FFF2-40B4-BE49-F238E27FC236}">
                <a16:creationId xmlns:a16="http://schemas.microsoft.com/office/drawing/2014/main" id="{EA113E0B-8083-458B-A18D-B29DC983F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441" y="2209196"/>
            <a:ext cx="2327564" cy="1126576"/>
          </a:xfrm>
          <a:prstGeom prst="rect">
            <a:avLst/>
          </a:prstGeom>
        </p:spPr>
      </p:pic>
      <p:pic>
        <p:nvPicPr>
          <p:cNvPr id="9" name="Obraz 9" descr="Obraz zawierający tekst, wewnątrz, kilka&#10;&#10;Opis wygenerowany automatycznie">
            <a:extLst>
              <a:ext uri="{FF2B5EF4-FFF2-40B4-BE49-F238E27FC236}">
                <a16:creationId xmlns:a16="http://schemas.microsoft.com/office/drawing/2014/main" id="{813F380B-6716-456E-AC78-AB9FF5BC9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912" y="2397913"/>
            <a:ext cx="2251994" cy="169377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1FCADD9-0742-4BC0-AFAD-50A4AFE99B11}"/>
              </a:ext>
            </a:extLst>
          </p:cNvPr>
          <p:cNvSpPr txBox="1"/>
          <p:nvPr/>
        </p:nvSpPr>
        <p:spPr>
          <a:xfrm>
            <a:off x="989970" y="4966855"/>
            <a:ext cx="321551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>
                <a:solidFill>
                  <a:srgbClr val="7030A0"/>
                </a:solidFill>
                <a:cs typeface="Segoe UI"/>
              </a:rPr>
              <a:t>NEW STYLE MEBLE</a:t>
            </a:r>
            <a:r>
              <a:rPr lang="en-US">
                <a:cs typeface="Segoe UI"/>
              </a:rPr>
              <a:t>​</a:t>
            </a:r>
          </a:p>
          <a:p>
            <a:pPr algn="ctr"/>
            <a:r>
              <a:rPr lang="pl-PL" b="1">
                <a:solidFill>
                  <a:srgbClr val="7030A0"/>
                </a:solidFill>
                <a:cs typeface="Segoe UI"/>
              </a:rPr>
              <a:t>Przemysław Chechłowski</a:t>
            </a:r>
            <a:r>
              <a:rPr lang="pl-PL">
                <a:cs typeface="Segoe UI"/>
              </a:rPr>
              <a:t>​</a:t>
            </a:r>
          </a:p>
          <a:p>
            <a:pPr algn="ctr"/>
            <a:r>
              <a:rPr lang="pl-PL" b="1">
                <a:solidFill>
                  <a:srgbClr val="7030A0"/>
                </a:solidFill>
                <a:cs typeface="Segoe UI"/>
              </a:rPr>
              <a:t>13-220 Rybno</a:t>
            </a:r>
            <a:r>
              <a:rPr lang="pl-PL">
                <a:cs typeface="Segoe UI"/>
              </a:rPr>
              <a:t>​</a:t>
            </a:r>
          </a:p>
          <a:p>
            <a:pPr algn="ctr"/>
            <a:r>
              <a:rPr lang="pl-PL" b="1">
                <a:solidFill>
                  <a:srgbClr val="7030A0"/>
                </a:solidFill>
                <a:cs typeface="Segoe UI"/>
              </a:rPr>
              <a:t>ul. Zajeziorna 46a</a:t>
            </a:r>
            <a:r>
              <a:rPr lang="pl-PL">
                <a:cs typeface="Segoe UI"/>
              </a:rPr>
              <a:t>​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4A52CA9-02C1-46AA-BF23-F58B91B873A6}"/>
              </a:ext>
            </a:extLst>
          </p:cNvPr>
          <p:cNvSpPr txBox="1"/>
          <p:nvPr/>
        </p:nvSpPr>
        <p:spPr>
          <a:xfrm>
            <a:off x="404301" y="3408218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 dirty="0">
                <a:solidFill>
                  <a:srgbClr val="FFC000"/>
                </a:solidFill>
                <a:cs typeface="Segoe UI"/>
              </a:rPr>
              <a:t>RIN MEBLE</a:t>
            </a:r>
            <a:r>
              <a:rPr lang="pl-PL" dirty="0">
                <a:solidFill>
                  <a:srgbClr val="FFC000"/>
                </a:solidFill>
                <a:cs typeface="Segoe UI"/>
              </a:rPr>
              <a:t>​</a:t>
            </a:r>
          </a:p>
          <a:p>
            <a:pPr algn="ctr"/>
            <a:r>
              <a:rPr lang="pl-PL" b="1" dirty="0">
                <a:solidFill>
                  <a:srgbClr val="FFC000"/>
                </a:solidFill>
                <a:cs typeface="Segoe UI"/>
              </a:rPr>
              <a:t>Robert Witkowski</a:t>
            </a:r>
            <a:r>
              <a:rPr lang="pl-PL" dirty="0">
                <a:solidFill>
                  <a:srgbClr val="FFC000"/>
                </a:solidFill>
                <a:cs typeface="Segoe UI"/>
              </a:rPr>
              <a:t>​</a:t>
            </a:r>
          </a:p>
          <a:p>
            <a:pPr algn="ctr"/>
            <a:r>
              <a:rPr lang="pl-PL" b="1" dirty="0">
                <a:solidFill>
                  <a:srgbClr val="FFC000"/>
                </a:solidFill>
                <a:cs typeface="Segoe UI"/>
              </a:rPr>
              <a:t>13-220 Rybno</a:t>
            </a:r>
            <a:r>
              <a:rPr lang="pl-PL" dirty="0">
                <a:solidFill>
                  <a:srgbClr val="FFC000"/>
                </a:solidFill>
                <a:cs typeface="Segoe UI"/>
              </a:rPr>
              <a:t>​</a:t>
            </a:r>
          </a:p>
          <a:p>
            <a:pPr algn="ctr"/>
            <a:r>
              <a:rPr lang="pl-PL" b="1" dirty="0">
                <a:solidFill>
                  <a:srgbClr val="FFC000"/>
                </a:solidFill>
                <a:cs typeface="Segoe UI"/>
              </a:rPr>
              <a:t>ul. Wyzwolenia 76</a:t>
            </a:r>
          </a:p>
        </p:txBody>
      </p:sp>
    </p:spTree>
    <p:extLst>
      <p:ext uri="{BB962C8B-B14F-4D97-AF65-F5344CB8AC3E}">
        <p14:creationId xmlns:p14="http://schemas.microsoft.com/office/powerpoint/2010/main" val="2685373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9786" y="1268760"/>
            <a:ext cx="2826328" cy="1422675"/>
          </a:xfrm>
        </p:spPr>
        <p:txBody>
          <a:bodyPr vert="horz" lIns="91440" tIns="45720" rIns="91440" bIns="45720" anchor="t">
            <a:normAutofit/>
          </a:bodyPr>
          <a:lstStyle/>
          <a:p>
            <a:pPr marL="109855" indent="0" algn="ctr">
              <a:buNone/>
            </a:pPr>
            <a:r>
              <a:rPr lang="pl-PL" sz="1600" b="1"/>
              <a:t>SALON FRYZJERSKI</a:t>
            </a:r>
            <a:endParaRPr lang="pl-PL" sz="1600" b="1">
              <a:cs typeface="Lucida Sans Unicode"/>
            </a:endParaRPr>
          </a:p>
          <a:p>
            <a:pPr marL="109855" indent="0" algn="ctr">
              <a:buNone/>
            </a:pPr>
            <a:r>
              <a:rPr lang="pl-PL" sz="1600" b="1"/>
              <a:t>„OLA” Aleksandra Barbara Roman</a:t>
            </a:r>
            <a:endParaRPr lang="pl-PL" sz="1600" b="1">
              <a:cs typeface="Lucida Sans Unicode"/>
            </a:endParaRPr>
          </a:p>
          <a:p>
            <a:pPr marL="109855" indent="0" algn="ctr">
              <a:buNone/>
            </a:pPr>
            <a:r>
              <a:rPr lang="pl-PL" sz="1600" b="1"/>
              <a:t>13-200 Działdowo,  ul. M. Konopnickiej 16B</a:t>
            </a:r>
            <a:endParaRPr lang="pl-PL" sz="1600" b="1">
              <a:cs typeface="Lucida Sans Unicode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l-PL"/>
              <a:t>Fryzjer</a:t>
            </a:r>
          </a:p>
        </p:txBody>
      </p:sp>
      <p:sp>
        <p:nvSpPr>
          <p:cNvPr id="3074" name="AutoShape 2" descr="Znalezione obrazy dla zapytania Fryzjer"/>
          <p:cNvSpPr>
            <a:spLocks noChangeAspect="1" noChangeArrowheads="1"/>
          </p:cNvSpPr>
          <p:nvPr/>
        </p:nvSpPr>
        <p:spPr bwMode="auto">
          <a:xfrm>
            <a:off x="155575" y="-2239963"/>
            <a:ext cx="7019925" cy="467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 descr="Znalezione obrazy dla zapytania Fryzj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638" y="2698234"/>
            <a:ext cx="2225410" cy="177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6D31F95-CEFE-4092-8650-D89F893078CD}"/>
              </a:ext>
            </a:extLst>
          </p:cNvPr>
          <p:cNvSpPr txBox="1"/>
          <p:nvPr/>
        </p:nvSpPr>
        <p:spPr>
          <a:xfrm>
            <a:off x="631012" y="4315061"/>
            <a:ext cx="268652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>
                <a:solidFill>
                  <a:srgbClr val="FF0000"/>
                </a:solidFill>
              </a:rPr>
              <a:t>Zakład Fryzjerski Damsko- Męski </a:t>
            </a:r>
            <a:r>
              <a:rPr lang="pl-PL" b="1">
                <a:solidFill>
                  <a:srgbClr val="FF0000"/>
                </a:solidFill>
                <a:cs typeface="Lucida Sans Unicode"/>
              </a:rPr>
              <a:t>​</a:t>
            </a:r>
            <a:br>
              <a:rPr lang="pl-PL" b="1">
                <a:cs typeface="Lucida Sans Unicode"/>
              </a:rPr>
            </a:br>
            <a:r>
              <a:rPr lang="pl-PL" b="1">
                <a:solidFill>
                  <a:srgbClr val="FF0000"/>
                </a:solidFill>
              </a:rPr>
              <a:t>Anna Grzegorczyk </a:t>
            </a:r>
            <a:r>
              <a:rPr lang="pl-PL" b="1">
                <a:solidFill>
                  <a:srgbClr val="FF0000"/>
                </a:solidFill>
                <a:cs typeface="Lucida Sans Unicode"/>
              </a:rPr>
              <a:t>​</a:t>
            </a:r>
            <a:br>
              <a:rPr lang="pl-PL" b="1">
                <a:cs typeface="Lucida Sans Unicode"/>
              </a:rPr>
            </a:br>
            <a:r>
              <a:rPr lang="pl-PL" b="1">
                <a:solidFill>
                  <a:srgbClr val="FF0000"/>
                </a:solidFill>
              </a:rPr>
              <a:t>13-200 Działdowo    ul. Młyńska 1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CF2339C-F874-44DB-AD3E-63DB118B96D4}"/>
              </a:ext>
            </a:extLst>
          </p:cNvPr>
          <p:cNvSpPr txBox="1"/>
          <p:nvPr/>
        </p:nvSpPr>
        <p:spPr>
          <a:xfrm>
            <a:off x="5448614" y="457955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b="1" dirty="0">
              <a:solidFill>
                <a:srgbClr val="00B050"/>
              </a:solidFill>
              <a:cs typeface="Lucida Sans Unicode"/>
            </a:endParaRPr>
          </a:p>
        </p:txBody>
      </p:sp>
      <p:pic>
        <p:nvPicPr>
          <p:cNvPr id="7" name="Obraz 7" descr="Obraz zawierający osoba, wewnątrz, biuro&#10;&#10;Opis wygenerowany automatycznie">
            <a:extLst>
              <a:ext uri="{FF2B5EF4-FFF2-40B4-BE49-F238E27FC236}">
                <a16:creationId xmlns:a16="http://schemas.microsoft.com/office/drawing/2014/main" id="{DDE95B68-B123-4A3D-80A0-72E2471D5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77" y="1199469"/>
            <a:ext cx="3121051" cy="175742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6D6335D-44CD-4F5F-929E-EDF1AD0E38E1}"/>
              </a:ext>
            </a:extLst>
          </p:cNvPr>
          <p:cNvSpPr txBox="1"/>
          <p:nvPr/>
        </p:nvSpPr>
        <p:spPr>
          <a:xfrm>
            <a:off x="5344706" y="4872392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>
                <a:solidFill>
                  <a:srgbClr val="7030A0"/>
                </a:solidFill>
                <a:cs typeface="Segoe UI"/>
              </a:rPr>
              <a:t>ZAKŁAD FRYZJERSKI</a:t>
            </a:r>
            <a:r>
              <a:rPr lang="pl-PL">
                <a:cs typeface="Segoe UI"/>
              </a:rPr>
              <a:t>​</a:t>
            </a:r>
          </a:p>
          <a:p>
            <a:pPr algn="ctr"/>
            <a:r>
              <a:rPr lang="pl-PL" b="1">
                <a:solidFill>
                  <a:srgbClr val="7030A0"/>
                </a:solidFill>
                <a:cs typeface="Segoe UI"/>
              </a:rPr>
              <a:t>Monika Chądzyńska</a:t>
            </a:r>
            <a:r>
              <a:rPr lang="pl-PL">
                <a:cs typeface="Segoe UI"/>
              </a:rPr>
              <a:t>​</a:t>
            </a:r>
          </a:p>
          <a:p>
            <a:pPr algn="ctr"/>
            <a:r>
              <a:rPr lang="pl-PL" b="1">
                <a:solidFill>
                  <a:srgbClr val="7030A0"/>
                </a:solidFill>
                <a:cs typeface="Segoe UI"/>
              </a:rPr>
              <a:t>13-200 Działdowo</a:t>
            </a:r>
            <a:r>
              <a:rPr lang="pl-PL">
                <a:cs typeface="Segoe UI"/>
              </a:rPr>
              <a:t>​</a:t>
            </a:r>
          </a:p>
          <a:p>
            <a:pPr algn="ctr"/>
            <a:r>
              <a:rPr lang="pl-PL" b="1">
                <a:solidFill>
                  <a:srgbClr val="7030A0"/>
                </a:solidFill>
                <a:cs typeface="Segoe UI"/>
              </a:rPr>
              <a:t>ul. Jagiełły 23</a:t>
            </a:r>
          </a:p>
        </p:txBody>
      </p:sp>
    </p:spTree>
    <p:extLst>
      <p:ext uri="{BB962C8B-B14F-4D97-AF65-F5344CB8AC3E}">
        <p14:creationId xmlns:p14="http://schemas.microsoft.com/office/powerpoint/2010/main" val="414247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C:\Users\PC\Desktop\szkoła\ZS w Rybnie 2019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13" y="500063"/>
            <a:ext cx="833596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5929313"/>
            <a:ext cx="46037" cy="196850"/>
          </a:xfrm>
        </p:spPr>
        <p:txBody>
          <a:bodyPr/>
          <a:lstStyle/>
          <a:p>
            <a:pPr eaLnBrk="1" hangingPunct="1"/>
            <a:endParaRPr lang="en-US" sz="2800"/>
          </a:p>
        </p:txBody>
      </p:sp>
      <p:graphicFrame>
        <p:nvGraphicFramePr>
          <p:cNvPr id="8216" name="Group 24"/>
          <p:cNvGraphicFramePr>
            <a:graphicFrameLocks noGrp="1"/>
          </p:cNvGraphicFramePr>
          <p:nvPr>
            <p:ph sz="half" idx="2"/>
          </p:nvPr>
        </p:nvGraphicFramePr>
        <p:xfrm>
          <a:off x="4929188" y="4922838"/>
          <a:ext cx="3752848" cy="1515080"/>
        </p:xfrm>
        <a:graphic>
          <a:graphicData uri="http://schemas.openxmlformats.org/drawingml/2006/table">
            <a:tbl>
              <a:tblPr/>
              <a:tblGrid>
                <a:gridCol w="375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5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Liceum Ogólnokształcące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Im. bp. Jana Chrapka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Branżowa Szkoła I stopnia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971550" y="620713"/>
            <a:ext cx="752475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comb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94994" y="1660807"/>
            <a:ext cx="4913957" cy="1956576"/>
          </a:xfrm>
        </p:spPr>
        <p:txBody>
          <a:bodyPr vert="horz" lIns="91440" tIns="45720" rIns="91440" bIns="45720" anchor="t">
            <a:normAutofit/>
          </a:bodyPr>
          <a:lstStyle/>
          <a:p>
            <a:pPr marL="109855" indent="0" algn="ctr">
              <a:buNone/>
            </a:pPr>
            <a:r>
              <a:rPr lang="pl-PL" sz="1800" b="1" dirty="0">
                <a:solidFill>
                  <a:srgbClr val="7030A0"/>
                </a:solidFill>
              </a:rPr>
              <a:t>Iwona </a:t>
            </a:r>
            <a:r>
              <a:rPr lang="pl-PL" sz="1800" b="1" dirty="0" err="1">
                <a:solidFill>
                  <a:srgbClr val="7030A0"/>
                </a:solidFill>
              </a:rPr>
              <a:t>Pruchniewska</a:t>
            </a:r>
            <a:r>
              <a:rPr lang="pl-PL" sz="1800" b="1" dirty="0">
                <a:solidFill>
                  <a:srgbClr val="7030A0"/>
                </a:solidFill>
              </a:rPr>
              <a:t> </a:t>
            </a:r>
            <a:br>
              <a:rPr lang="pl-PL" sz="1800" b="1" dirty="0"/>
            </a:br>
            <a:r>
              <a:rPr lang="pl-PL" sz="1800" b="1" dirty="0">
                <a:solidFill>
                  <a:srgbClr val="7030A0"/>
                </a:solidFill>
              </a:rPr>
              <a:t>		ul. Poznańska 1 </a:t>
            </a:r>
            <a:br>
              <a:rPr lang="pl-PL" sz="1800" b="1" dirty="0"/>
            </a:br>
            <a:r>
              <a:rPr lang="pl-PL" sz="1800" b="1" dirty="0">
                <a:solidFill>
                  <a:srgbClr val="7030A0"/>
                </a:solidFill>
              </a:rPr>
              <a:t>	     14-260 Lubawa</a:t>
            </a:r>
          </a:p>
          <a:p>
            <a:pPr marL="109855" indent="0" algn="ctr">
              <a:buNone/>
            </a:pPr>
            <a:endParaRPr lang="pl-PL" sz="1800" b="1" dirty="0">
              <a:solidFill>
                <a:srgbClr val="7030A0"/>
              </a:solidFill>
              <a:cs typeface="Lucida Sans Unicode"/>
            </a:endParaRPr>
          </a:p>
          <a:p>
            <a:pPr marL="109855" indent="0" algn="ctr">
              <a:buNone/>
            </a:pPr>
            <a:endParaRPr lang="pl-PL" sz="1800" b="1" dirty="0">
              <a:solidFill>
                <a:srgbClr val="7030A0"/>
              </a:solidFill>
              <a:cs typeface="Lucida Sans Unicode"/>
            </a:endParaRPr>
          </a:p>
          <a:p>
            <a:pPr marL="109855" indent="0" algn="ctr">
              <a:buNone/>
            </a:pPr>
            <a:endParaRPr lang="pl-PL" sz="1800" b="1" dirty="0">
              <a:solidFill>
                <a:srgbClr val="7030A0"/>
              </a:solidFill>
              <a:cs typeface="Lucida Sans Unicode"/>
            </a:endParaRPr>
          </a:p>
          <a:p>
            <a:pPr marL="109855" indent="0" algn="ctr">
              <a:buNone/>
            </a:pPr>
            <a:endParaRPr lang="pl-PL" sz="1800" b="1" dirty="0">
              <a:solidFill>
                <a:srgbClr val="7030A0"/>
              </a:solidFill>
              <a:cs typeface="Lucida Sans Unicode"/>
            </a:endParaRPr>
          </a:p>
          <a:p>
            <a:pPr marL="109855" indent="0" algn="ctr">
              <a:buNone/>
            </a:pPr>
            <a:endParaRPr lang="pl-PL" sz="1800" b="1" dirty="0">
              <a:solidFill>
                <a:srgbClr val="7030A0"/>
              </a:solidFill>
              <a:cs typeface="Lucida Sans Unicode"/>
            </a:endParaRPr>
          </a:p>
          <a:p>
            <a:pPr marL="109855" indent="0" algn="ctr">
              <a:buNone/>
            </a:pPr>
            <a:endParaRPr lang="pl-PL" sz="1800" b="1" dirty="0">
              <a:solidFill>
                <a:srgbClr val="7030A0"/>
              </a:solidFill>
              <a:cs typeface="Lucida Sans Unicode"/>
            </a:endParaRPr>
          </a:p>
          <a:p>
            <a:pPr marL="109855" indent="0" algn="ctr">
              <a:buNone/>
            </a:pPr>
            <a:endParaRPr lang="pl-PL" sz="1800" b="1" dirty="0">
              <a:solidFill>
                <a:srgbClr val="7030A0"/>
              </a:solidFill>
              <a:cs typeface="Lucida Sans Unicode"/>
            </a:endParaRPr>
          </a:p>
          <a:p>
            <a:pPr marL="109855" indent="0" algn="ctr">
              <a:buNone/>
            </a:pPr>
            <a:endParaRPr lang="pl-PL" sz="1800" b="1" dirty="0">
              <a:solidFill>
                <a:srgbClr val="7030A0"/>
              </a:solidFill>
              <a:cs typeface="Lucida Sans Unicode"/>
            </a:endParaRPr>
          </a:p>
          <a:p>
            <a:pPr marL="109855" indent="0" algn="ctr">
              <a:buNone/>
            </a:pPr>
            <a:endParaRPr lang="pl-PL" sz="1800" b="1" dirty="0">
              <a:solidFill>
                <a:srgbClr val="7030A0"/>
              </a:solidFill>
              <a:cs typeface="Lucida Sans Unicode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6060" y="199068"/>
            <a:ext cx="8229600" cy="1143000"/>
          </a:xfrm>
        </p:spPr>
        <p:txBody>
          <a:bodyPr/>
          <a:lstStyle/>
          <a:p>
            <a:pPr algn="ctr"/>
            <a:r>
              <a:rPr lang="pl-PL"/>
              <a:t>Fotograf</a:t>
            </a:r>
          </a:p>
        </p:txBody>
      </p:sp>
      <p:pic>
        <p:nvPicPr>
          <p:cNvPr id="31746" name="Picture 2" descr="Znalezione obrazy dla zapytania FOTOGR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428868"/>
            <a:ext cx="2695575" cy="4048125"/>
          </a:xfrm>
          <a:prstGeom prst="rect">
            <a:avLst/>
          </a:prstGeom>
          <a:noFill/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39A4BB5-A401-4A39-B0CC-FA5B7CD92FAA}"/>
              </a:ext>
            </a:extLst>
          </p:cNvPr>
          <p:cNvSpPr txBox="1"/>
          <p:nvPr/>
        </p:nvSpPr>
        <p:spPr>
          <a:xfrm>
            <a:off x="4844053" y="4003334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 dirty="0">
                <a:solidFill>
                  <a:srgbClr val="00B050"/>
                </a:solidFill>
                <a:cs typeface="Segoe UI"/>
              </a:rPr>
              <a:t>Ewelina Olszewska </a:t>
            </a:r>
            <a:r>
              <a:rPr lang="en-US" b="1" dirty="0">
                <a:solidFill>
                  <a:srgbClr val="00B050"/>
                </a:solidFill>
                <a:cs typeface="Segoe UI"/>
              </a:rPr>
              <a:t>​</a:t>
            </a:r>
            <a:br>
              <a:rPr lang="en-US" b="1" dirty="0">
                <a:cs typeface="Segoe UI"/>
              </a:rPr>
            </a:br>
            <a:r>
              <a:rPr lang="pl-PL" b="1" dirty="0">
                <a:solidFill>
                  <a:srgbClr val="00B050"/>
                </a:solidFill>
                <a:cs typeface="Segoe UI"/>
              </a:rPr>
              <a:t>ul. Kościuszki 20 </a:t>
            </a:r>
            <a:r>
              <a:rPr lang="en-US" b="1" dirty="0">
                <a:solidFill>
                  <a:srgbClr val="00B050"/>
                </a:solidFill>
                <a:cs typeface="Segoe UI"/>
              </a:rPr>
              <a:t>​</a:t>
            </a:r>
            <a:br>
              <a:rPr lang="en-US" b="1" dirty="0">
                <a:cs typeface="Segoe UI"/>
              </a:rPr>
            </a:br>
            <a:r>
              <a:rPr lang="pl-PL" b="1" dirty="0">
                <a:solidFill>
                  <a:srgbClr val="00B050"/>
                </a:solidFill>
                <a:cs typeface="Segoe UI"/>
              </a:rPr>
              <a:t>     13-200 Działdowo</a:t>
            </a:r>
            <a:r>
              <a:rPr lang="en-US" b="1" dirty="0">
                <a:solidFill>
                  <a:srgbClr val="00B050"/>
                </a:solidFill>
                <a:cs typeface="Segoe UI"/>
              </a:rPr>
              <a:t>​</a:t>
            </a:r>
          </a:p>
          <a:p>
            <a:pPr algn="ctr"/>
            <a:r>
              <a:rPr lang="pl-PL" dirty="0"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381521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Znalezione obrazy dla zapytania ELEKTR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107" y="1954785"/>
            <a:ext cx="3976885" cy="2724545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98578" y="1922892"/>
            <a:ext cx="4271610" cy="1344766"/>
          </a:xfrm>
        </p:spPr>
        <p:txBody>
          <a:bodyPr vert="horz" lIns="91440" tIns="45720" rIns="91440" bIns="45720" anchor="t">
            <a:normAutofit/>
          </a:bodyPr>
          <a:lstStyle/>
          <a:p>
            <a:pPr marL="109855" indent="0" algn="ctr">
              <a:buNone/>
            </a:pPr>
            <a:r>
              <a:rPr lang="pl-PL" sz="1800" b="1" dirty="0">
                <a:solidFill>
                  <a:schemeClr val="accent2"/>
                </a:solidFill>
              </a:rPr>
              <a:t>Przedsiębiorstwo Produkcyjno- Usługowo- Handlowe </a:t>
            </a:r>
            <a:br>
              <a:rPr lang="pl-PL" sz="1800" b="1" dirty="0">
                <a:solidFill>
                  <a:schemeClr val="accent2"/>
                </a:solidFill>
              </a:rPr>
            </a:br>
            <a:r>
              <a:rPr lang="pl-PL" sz="1800" b="1" dirty="0">
                <a:solidFill>
                  <a:schemeClr val="accent2"/>
                </a:solidFill>
              </a:rPr>
              <a:t>i Eksportowe „SZYNAKA”</a:t>
            </a:r>
            <a:br>
              <a:rPr lang="pl-PL" sz="1800" b="1" dirty="0">
                <a:solidFill>
                  <a:schemeClr val="accent2"/>
                </a:solidFill>
              </a:rPr>
            </a:br>
            <a:r>
              <a:rPr lang="pl-PL" sz="1800" b="1" dirty="0">
                <a:solidFill>
                  <a:schemeClr val="accent2"/>
                </a:solidFill>
              </a:rPr>
              <a:t>14-260 Lubawa, ul. Dworcowa 20</a:t>
            </a:r>
            <a:endParaRPr lang="pl-PL" sz="1800" b="1">
              <a:solidFill>
                <a:schemeClr val="accent2"/>
              </a:solidFill>
              <a:cs typeface="Lucida Sans Unicode"/>
            </a:endParaRPr>
          </a:p>
          <a:p>
            <a:pPr indent="-255905"/>
            <a:endParaRPr lang="pl-PL">
              <a:cs typeface="Lucida Sans Unicode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0002" y="331316"/>
            <a:ext cx="82296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l-PL" dirty="0">
                <a:latin typeface="Lucida Fax"/>
              </a:rPr>
              <a:t>Elektryk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A06F3C01-7445-42B6-AE81-14A3981182C2}"/>
              </a:ext>
            </a:extLst>
          </p:cNvPr>
          <p:cNvSpPr>
            <a:spLocks noGrp="1"/>
          </p:cNvSpPr>
          <p:nvPr/>
        </p:nvSpPr>
        <p:spPr>
          <a:xfrm>
            <a:off x="4396298" y="4395479"/>
            <a:ext cx="4101576" cy="1526584"/>
          </a:xfrm>
          <a:prstGeom prst="rect">
            <a:avLst/>
          </a:prstGeom>
        </p:spPr>
        <p:txBody>
          <a:bodyPr vert="horz" lIns="91440" tIns="45720" rIns="91440" bIns="45720" anchor="t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855" indent="0" algn="ctr">
              <a:buNone/>
            </a:pPr>
            <a:r>
              <a:rPr lang="pl-PL" dirty="0">
                <a:solidFill>
                  <a:srgbClr val="002060"/>
                </a:solidFill>
              </a:rPr>
              <a:t>„ENERGOLINE”</a:t>
            </a:r>
            <a:endParaRPr lang="pl-PL" dirty="0">
              <a:solidFill>
                <a:srgbClr val="002060"/>
              </a:solidFill>
              <a:cs typeface="Lucida Sans Unicode"/>
            </a:endParaRPr>
          </a:p>
          <a:p>
            <a:pPr marL="109855" indent="0" algn="ctr">
              <a:buNone/>
            </a:pPr>
            <a:r>
              <a:rPr lang="pl-PL" dirty="0">
                <a:solidFill>
                  <a:srgbClr val="002060"/>
                </a:solidFill>
              </a:rPr>
              <a:t>Jerzy </a:t>
            </a:r>
            <a:r>
              <a:rPr lang="pl-PL" dirty="0" err="1">
                <a:solidFill>
                  <a:srgbClr val="002060"/>
                </a:solidFill>
              </a:rPr>
              <a:t>Bedra</a:t>
            </a:r>
            <a:endParaRPr lang="pl-PL" dirty="0">
              <a:solidFill>
                <a:srgbClr val="002060"/>
              </a:solidFill>
              <a:cs typeface="Lucida Sans Unicode"/>
            </a:endParaRPr>
          </a:p>
          <a:p>
            <a:pPr marL="109855" indent="0" algn="ctr">
              <a:buNone/>
            </a:pPr>
            <a:r>
              <a:rPr lang="pl-PL" dirty="0">
                <a:solidFill>
                  <a:srgbClr val="002060"/>
                </a:solidFill>
              </a:rPr>
              <a:t>Jamielnik 92,  </a:t>
            </a:r>
            <a:endParaRPr lang="pl-PL" dirty="0">
              <a:solidFill>
                <a:srgbClr val="002060"/>
              </a:solidFill>
              <a:cs typeface="Lucida Sans Unicode"/>
            </a:endParaRPr>
          </a:p>
          <a:p>
            <a:pPr marL="109855" indent="0" algn="ctr">
              <a:buNone/>
            </a:pPr>
            <a:r>
              <a:rPr lang="pl-PL" dirty="0">
                <a:solidFill>
                  <a:srgbClr val="002060"/>
                </a:solidFill>
              </a:rPr>
              <a:t>13-230 Lidzbark</a:t>
            </a:r>
            <a:endParaRPr lang="pl-PL">
              <a:solidFill>
                <a:srgbClr val="002060"/>
              </a:solidFill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183834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91546" y="1420721"/>
            <a:ext cx="3296878" cy="1935959"/>
          </a:xfrm>
        </p:spPr>
        <p:txBody>
          <a:bodyPr vert="horz" lIns="91440" tIns="45720" rIns="91440" bIns="45720" anchor="t">
            <a:normAutofit fontScale="70000" lnSpcReduction="20000"/>
          </a:bodyPr>
          <a:lstStyle/>
          <a:p>
            <a:pPr marL="109855" indent="0" algn="ctr">
              <a:buNone/>
            </a:pPr>
            <a:r>
              <a:rPr lang="pl-PL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Zakład Mechaniki Pojazdowej </a:t>
            </a:r>
            <a:br>
              <a:rPr lang="pl-PL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pl-PL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Józef </a:t>
            </a:r>
            <a:r>
              <a:rPr lang="pl-PL" sz="36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Dmochewicz</a:t>
            </a:r>
            <a:br>
              <a:rPr lang="pl-PL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pl-PL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14-260 Lubawa, ul. Przemysłowa 14</a:t>
            </a:r>
            <a:endParaRPr lang="pl-PL" b="1">
              <a:solidFill>
                <a:schemeClr val="accent6">
                  <a:lumMod val="60000"/>
                  <a:lumOff val="40000"/>
                </a:schemeClr>
              </a:solidFill>
              <a:cs typeface="Lucida Sans Unicode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/>
              <a:t>Mechanik- operator pojazdów</a:t>
            </a:r>
            <a:br>
              <a:rPr lang="pl-PL"/>
            </a:br>
            <a:r>
              <a:rPr lang="pl-PL"/>
              <a:t> i maszyn rolniczych</a:t>
            </a:r>
          </a:p>
        </p:txBody>
      </p:sp>
      <p:pic>
        <p:nvPicPr>
          <p:cNvPr id="28674" name="Picture 2" descr="http://www.zsp.ornontowice.pl/miniatura.php?plik=pliki_wyslane/Pracownie_25_01.JPG&amp;szer=7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357562"/>
            <a:ext cx="5138726" cy="3300405"/>
          </a:xfrm>
          <a:prstGeom prst="rect">
            <a:avLst/>
          </a:prstGeom>
          <a:noFill/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929333C2-02FB-4891-801F-513D13F784FF}"/>
              </a:ext>
            </a:extLst>
          </p:cNvPr>
          <p:cNvSpPr>
            <a:spLocks noGrp="1"/>
          </p:cNvSpPr>
          <p:nvPr/>
        </p:nvSpPr>
        <p:spPr>
          <a:xfrm>
            <a:off x="79349" y="1755270"/>
            <a:ext cx="3411997" cy="1323674"/>
          </a:xfrm>
          <a:prstGeom prst="rect">
            <a:avLst/>
          </a:prstGeom>
        </p:spPr>
        <p:txBody>
          <a:bodyPr vert="horz" lIns="91440" tIns="45720" rIns="91440" bIns="45720" anchor="t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855" indent="0" algn="ctr">
              <a:buNone/>
            </a:pPr>
            <a:r>
              <a:rPr lang="pl-PL" sz="2400" b="1" dirty="0">
                <a:solidFill>
                  <a:srgbClr val="50BD11"/>
                </a:solidFill>
                <a:cs typeface="Lucida Sans Unicode"/>
              </a:rPr>
              <a:t>Spółdzielnia Kółek Rolniczych</a:t>
            </a:r>
          </a:p>
          <a:p>
            <a:pPr marL="109855" indent="0" algn="ctr">
              <a:buNone/>
            </a:pPr>
            <a:r>
              <a:rPr lang="pl-PL" sz="2400" b="1" dirty="0">
                <a:solidFill>
                  <a:srgbClr val="50BD11"/>
                </a:solidFill>
                <a:cs typeface="Lucida Sans Unicode"/>
              </a:rPr>
              <a:t>Ul. Lubawska 25</a:t>
            </a:r>
          </a:p>
          <a:p>
            <a:pPr marL="109855" indent="0" algn="ctr">
              <a:buNone/>
            </a:pPr>
            <a:r>
              <a:rPr lang="pl-PL" sz="2400" b="1" dirty="0">
                <a:solidFill>
                  <a:srgbClr val="50BD11"/>
                </a:solidFill>
                <a:cs typeface="Lucida Sans Unicode"/>
              </a:rPr>
              <a:t>13-220 Rybno</a:t>
            </a:r>
          </a:p>
        </p:txBody>
      </p:sp>
    </p:spTree>
    <p:extLst>
      <p:ext uri="{BB962C8B-B14F-4D97-AF65-F5344CB8AC3E}">
        <p14:creationId xmlns:p14="http://schemas.microsoft.com/office/powerpoint/2010/main" val="3676519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09157" y="1142984"/>
            <a:ext cx="5490180" cy="1780813"/>
          </a:xfrm>
        </p:spPr>
        <p:txBody>
          <a:bodyPr vert="horz" lIns="91440" tIns="45720" rIns="91440" bIns="45720" anchor="t">
            <a:normAutofit fontScale="77500" lnSpcReduction="20000"/>
          </a:bodyPr>
          <a:lstStyle/>
          <a:p>
            <a:pPr marL="109855" indent="0" algn="ctr">
              <a:buNone/>
            </a:pPr>
            <a:r>
              <a:rPr lang="pl-PL" sz="3600" dirty="0"/>
              <a:t>Zakład Produkcji Mebli Tapicerowanych SOFLUX </a:t>
            </a:r>
            <a:br>
              <a:rPr lang="pl-PL" sz="3600" dirty="0"/>
            </a:br>
            <a:r>
              <a:rPr lang="pl-PL" sz="3600" dirty="0"/>
              <a:t>Karol </a:t>
            </a:r>
            <a:r>
              <a:rPr lang="pl-PL" sz="3600" dirty="0" err="1"/>
              <a:t>Bartwicki</a:t>
            </a:r>
            <a:r>
              <a:rPr lang="pl-PL" sz="3600" dirty="0"/>
              <a:t> </a:t>
            </a:r>
            <a:br>
              <a:rPr lang="pl-PL" sz="3600" dirty="0"/>
            </a:br>
            <a:r>
              <a:rPr lang="pl-PL" sz="3600" dirty="0"/>
              <a:t>13-220 Rybno, ul. 22 Lipca 6</a:t>
            </a:r>
            <a:endParaRPr lang="pl-PL" dirty="0">
              <a:cs typeface="Lucida Sans Unicode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Tapicer</a:t>
            </a:r>
          </a:p>
        </p:txBody>
      </p:sp>
      <p:pic>
        <p:nvPicPr>
          <p:cNvPr id="26626" name="Picture 2" descr="Znalezione obrazy dla zapytania praca tapic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429000"/>
            <a:ext cx="4780297" cy="3221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1681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91414" y="1600200"/>
            <a:ext cx="2933386" cy="1696553"/>
          </a:xfrm>
        </p:spPr>
        <p:txBody>
          <a:bodyPr vert="horz" lIns="91440" tIns="45720" rIns="91440" bIns="45720" anchor="t">
            <a:normAutofit/>
          </a:bodyPr>
          <a:lstStyle/>
          <a:p>
            <a:pPr marL="109855" indent="0" algn="ctr">
              <a:buNone/>
            </a:pPr>
            <a:r>
              <a:rPr lang="pl-PL" sz="2400" dirty="0"/>
              <a:t>Firma „MAZUR” </a:t>
            </a:r>
            <a:br>
              <a:rPr lang="pl-PL" sz="2400" dirty="0"/>
            </a:br>
            <a:r>
              <a:rPr lang="pl-PL" sz="2000" dirty="0"/>
              <a:t>Usługi Autokarowe </a:t>
            </a:r>
            <a:br>
              <a:rPr lang="pl-PL" sz="2000" dirty="0"/>
            </a:br>
            <a:r>
              <a:rPr lang="pl-PL" sz="2000" dirty="0"/>
              <a:t>Jędrzej </a:t>
            </a:r>
            <a:r>
              <a:rPr lang="pl-PL" sz="2000" dirty="0" err="1"/>
              <a:t>Podowski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13-220 Rybno, ul. Obwodowa 30</a:t>
            </a:r>
            <a:endParaRPr lang="pl-PL" sz="2000" dirty="0">
              <a:cs typeface="Lucida Sans Unicode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/>
              <a:t>Mechanik pojazdów samochodowych</a:t>
            </a:r>
          </a:p>
        </p:txBody>
      </p:sp>
      <p:pic>
        <p:nvPicPr>
          <p:cNvPr id="21506" name="Picture 2" descr="Znalezione obrazy dla zapytania mechanik samochod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75" y="1420345"/>
            <a:ext cx="4728651" cy="2641556"/>
          </a:xfrm>
          <a:prstGeom prst="rect">
            <a:avLst/>
          </a:prstGeom>
          <a:noFill/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F8D1643-EAD0-422B-B2F7-EF478E2B3F08}"/>
              </a:ext>
            </a:extLst>
          </p:cNvPr>
          <p:cNvSpPr txBox="1"/>
          <p:nvPr/>
        </p:nvSpPr>
        <p:spPr>
          <a:xfrm>
            <a:off x="460979" y="4579557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>
                <a:solidFill>
                  <a:schemeClr val="accent3"/>
                </a:solidFill>
              </a:rPr>
              <a:t>Firma Usługowa </a:t>
            </a:r>
            <a:r>
              <a:rPr lang="pl-PL" b="1" dirty="0">
                <a:solidFill>
                  <a:schemeClr val="accent3"/>
                </a:solidFill>
                <a:cs typeface="Lucida Sans Unicode"/>
              </a:rPr>
              <a:t>​</a:t>
            </a:r>
            <a:br>
              <a:rPr lang="pl-PL" b="1" dirty="0">
                <a:cs typeface="Lucida Sans Unicode"/>
              </a:rPr>
            </a:br>
            <a:r>
              <a:rPr lang="pl-PL" b="1" dirty="0">
                <a:solidFill>
                  <a:schemeClr val="accent3"/>
                </a:solidFill>
              </a:rPr>
              <a:t>Rafał Warecki </a:t>
            </a:r>
            <a:r>
              <a:rPr lang="pl-PL" b="1" dirty="0">
                <a:solidFill>
                  <a:schemeClr val="accent3"/>
                </a:solidFill>
                <a:cs typeface="Lucida Sans Unicode"/>
              </a:rPr>
              <a:t>​</a:t>
            </a:r>
            <a:br>
              <a:rPr lang="pl-PL" b="1" dirty="0">
                <a:cs typeface="Lucida Sans Unicode"/>
              </a:rPr>
            </a:br>
            <a:r>
              <a:rPr lang="pl-PL" b="1" dirty="0">
                <a:solidFill>
                  <a:schemeClr val="accent3"/>
                </a:solidFill>
              </a:rPr>
              <a:t>Pierławki 1, 13-200 Działdowo</a:t>
            </a:r>
            <a:r>
              <a:rPr lang="pl-PL" b="1" dirty="0">
                <a:solidFill>
                  <a:schemeClr val="accent3"/>
                </a:solidFill>
                <a:cs typeface="Lucida Sans Unicode"/>
              </a:rPr>
              <a:t>​</a:t>
            </a:r>
            <a:endParaRPr lang="pl-PL" b="1" dirty="0">
              <a:solidFill>
                <a:schemeClr val="accent3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07AACBD-63A1-4C91-9E8F-E20DCB32C268}"/>
              </a:ext>
            </a:extLst>
          </p:cNvPr>
          <p:cNvSpPr txBox="1"/>
          <p:nvPr/>
        </p:nvSpPr>
        <p:spPr>
          <a:xfrm>
            <a:off x="3512127" y="4664574"/>
            <a:ext cx="27432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 dirty="0">
                <a:solidFill>
                  <a:srgbClr val="00B050"/>
                </a:solidFill>
                <a:cs typeface="Arial"/>
              </a:rPr>
              <a:t>Zdzisław Jan </a:t>
            </a:r>
            <a:r>
              <a:rPr lang="pl-PL" b="1" dirty="0" err="1">
                <a:solidFill>
                  <a:srgbClr val="00B050"/>
                </a:solidFill>
                <a:cs typeface="Arial"/>
              </a:rPr>
              <a:t>Pleńkowski</a:t>
            </a:r>
            <a:r>
              <a:rPr lang="pl-PL" b="1" dirty="0">
                <a:solidFill>
                  <a:srgbClr val="00B050"/>
                </a:solidFill>
                <a:cs typeface="Arial"/>
              </a:rPr>
              <a:t>​</a:t>
            </a:r>
            <a:endParaRPr lang="pl-PL" b="1">
              <a:solidFill>
                <a:srgbClr val="00B050"/>
              </a:solidFill>
              <a:cs typeface="Lucida Sans Unicode"/>
            </a:endParaRPr>
          </a:p>
          <a:p>
            <a:pPr algn="ctr"/>
            <a:r>
              <a:rPr lang="pl-PL" b="1" dirty="0">
                <a:solidFill>
                  <a:srgbClr val="00B050"/>
                </a:solidFill>
                <a:cs typeface="Arial"/>
              </a:rPr>
              <a:t>ZAKŁAD MECHANIKI POJAZDOWEJ</a:t>
            </a:r>
            <a:r>
              <a:rPr lang="en-US" b="1" dirty="0">
                <a:solidFill>
                  <a:srgbClr val="00B050"/>
                </a:solidFill>
                <a:cs typeface="Arial"/>
              </a:rPr>
              <a:t>​</a:t>
            </a:r>
          </a:p>
          <a:p>
            <a:pPr algn="ctr"/>
            <a:r>
              <a:rPr lang="pl-PL" b="1" dirty="0">
                <a:solidFill>
                  <a:srgbClr val="00B050"/>
                </a:solidFill>
                <a:cs typeface="Arial"/>
              </a:rPr>
              <a:t>13-200 Działdowo,  ul. Gryczana 6</a:t>
            </a:r>
            <a:r>
              <a:rPr lang="en-US" b="1" dirty="0">
                <a:solidFill>
                  <a:srgbClr val="00B050"/>
                </a:solidFill>
                <a:cs typeface="Arial"/>
              </a:rPr>
              <a:t>​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B52153D-4B1B-434F-947D-4BA43EE3526B}"/>
              </a:ext>
            </a:extLst>
          </p:cNvPr>
          <p:cNvSpPr txBox="1"/>
          <p:nvPr/>
        </p:nvSpPr>
        <p:spPr>
          <a:xfrm>
            <a:off x="5845359" y="3634929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ALCAR </a:t>
            </a:r>
            <a:r>
              <a:rPr lang="pl-PL" dirty="0">
                <a:solidFill>
                  <a:srgbClr val="0070C0"/>
                </a:solidFill>
                <a:cs typeface="Lucida Sans Unicode"/>
              </a:rPr>
              <a:t>​</a:t>
            </a:r>
            <a:br>
              <a:rPr lang="pl-PL" dirty="0">
                <a:cs typeface="Lucida Sans Unicode"/>
              </a:rPr>
            </a:br>
            <a:r>
              <a:rPr lang="pl-PL" dirty="0">
                <a:solidFill>
                  <a:srgbClr val="0070C0"/>
                </a:solidFill>
              </a:rPr>
              <a:t>Marek </a:t>
            </a:r>
            <a:r>
              <a:rPr lang="pl-PL" dirty="0" err="1">
                <a:solidFill>
                  <a:srgbClr val="0070C0"/>
                </a:solidFill>
              </a:rPr>
              <a:t>Wiergowski</a:t>
            </a:r>
            <a:r>
              <a:rPr lang="pl-PL" dirty="0">
                <a:solidFill>
                  <a:srgbClr val="0070C0"/>
                </a:solidFill>
              </a:rPr>
              <a:t> </a:t>
            </a:r>
            <a:r>
              <a:rPr lang="pl-PL" dirty="0">
                <a:solidFill>
                  <a:srgbClr val="0070C0"/>
                </a:solidFill>
                <a:cs typeface="Lucida Sans Unicode"/>
              </a:rPr>
              <a:t>​</a:t>
            </a:r>
            <a:br>
              <a:rPr lang="pl-PL" dirty="0">
                <a:cs typeface="Lucida Sans Unicode"/>
              </a:rPr>
            </a:br>
            <a:r>
              <a:rPr lang="pl-PL" dirty="0">
                <a:solidFill>
                  <a:srgbClr val="0070C0"/>
                </a:solidFill>
              </a:rPr>
              <a:t>ul. Wyzwolenia 90, </a:t>
            </a:r>
            <a:r>
              <a:rPr lang="pl-PL" dirty="0"/>
              <a:t>13-220 Rybno</a:t>
            </a:r>
          </a:p>
        </p:txBody>
      </p:sp>
    </p:spTree>
    <p:extLst>
      <p:ext uri="{BB962C8B-B14F-4D97-AF65-F5344CB8AC3E}">
        <p14:creationId xmlns:p14="http://schemas.microsoft.com/office/powerpoint/2010/main" val="3039721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03795" y="1481328"/>
            <a:ext cx="2883005" cy="1144195"/>
          </a:xfrm>
        </p:spPr>
        <p:txBody>
          <a:bodyPr vert="horz" lIns="91440" tIns="45720" rIns="91440" bIns="45720" anchor="t">
            <a:normAutofit fontScale="85000" lnSpcReduction="20000"/>
          </a:bodyPr>
          <a:lstStyle/>
          <a:p>
            <a:pPr indent="-255905" algn="ctr">
              <a:buNone/>
            </a:pPr>
            <a:r>
              <a:rPr lang="pl-PL" sz="2000" b="1" dirty="0">
                <a:solidFill>
                  <a:srgbClr val="7030A0"/>
                </a:solidFill>
              </a:rPr>
              <a:t>Sklep Ogólnospożywczy „DELIKATO”</a:t>
            </a:r>
            <a:br>
              <a:rPr lang="pl-PL" sz="2000" b="1" dirty="0">
                <a:solidFill>
                  <a:srgbClr val="7030A0"/>
                </a:solidFill>
              </a:rPr>
            </a:br>
            <a:r>
              <a:rPr lang="pl-PL" sz="2000" b="1" dirty="0">
                <a:solidFill>
                  <a:srgbClr val="7030A0"/>
                </a:solidFill>
              </a:rPr>
              <a:t> Paweł Tanasiewicz </a:t>
            </a:r>
            <a:br>
              <a:rPr lang="pl-PL" sz="2000" b="1" dirty="0">
                <a:solidFill>
                  <a:srgbClr val="7030A0"/>
                </a:solidFill>
              </a:rPr>
            </a:br>
            <a:r>
              <a:rPr lang="pl-PL" sz="2000" b="1" dirty="0">
                <a:solidFill>
                  <a:srgbClr val="7030A0"/>
                </a:solidFill>
              </a:rPr>
              <a:t>13-220 Rybno, ul. Wyzwolenia 62</a:t>
            </a:r>
            <a:endParaRPr lang="pl-PL" sz="2000" b="1" dirty="0">
              <a:solidFill>
                <a:srgbClr val="7030A0"/>
              </a:solidFill>
              <a:cs typeface="Lucida Sans Unicode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Sprzedawca</a:t>
            </a:r>
          </a:p>
        </p:txBody>
      </p:sp>
      <p:pic>
        <p:nvPicPr>
          <p:cNvPr id="11268" name="Picture 4" descr="Znalezione obrazy dla zapytania sprzedawca praktyk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305" y="2218777"/>
            <a:ext cx="2970903" cy="2230422"/>
          </a:xfrm>
          <a:prstGeom prst="rect">
            <a:avLst/>
          </a:prstGeom>
          <a:noFill/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DBFB4B3-B423-439B-8ADB-9ACD0640E63E}"/>
              </a:ext>
            </a:extLst>
          </p:cNvPr>
          <p:cNvSpPr txBox="1"/>
          <p:nvPr/>
        </p:nvSpPr>
        <p:spPr>
          <a:xfrm>
            <a:off x="489317" y="923846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>
                <a:solidFill>
                  <a:schemeClr val="accent3"/>
                </a:solidFill>
              </a:rPr>
              <a:t>Kwiaciarnia AMARYLLIS </a:t>
            </a:r>
            <a:r>
              <a:rPr lang="pl-PL" b="1" dirty="0">
                <a:solidFill>
                  <a:schemeClr val="accent3"/>
                </a:solidFill>
                <a:cs typeface="Lucida Sans Unicode"/>
              </a:rPr>
              <a:t>​</a:t>
            </a:r>
            <a:br>
              <a:rPr lang="pl-PL" b="1" dirty="0">
                <a:solidFill>
                  <a:schemeClr val="accent3"/>
                </a:solidFill>
                <a:cs typeface="Lucida Sans Unicode"/>
              </a:rPr>
            </a:br>
            <a:r>
              <a:rPr lang="pl-PL" b="1" dirty="0">
                <a:solidFill>
                  <a:schemeClr val="accent3"/>
                </a:solidFill>
              </a:rPr>
              <a:t>Beata </a:t>
            </a:r>
            <a:r>
              <a:rPr lang="pl-PL" b="1" dirty="0" err="1">
                <a:solidFill>
                  <a:schemeClr val="accent3"/>
                </a:solidFill>
              </a:rPr>
              <a:t>Wilbrandt</a:t>
            </a:r>
            <a:r>
              <a:rPr lang="pl-PL" b="1" dirty="0">
                <a:solidFill>
                  <a:schemeClr val="accent3"/>
                </a:solidFill>
              </a:rPr>
              <a:t> ​</a:t>
            </a:r>
            <a:br>
              <a:rPr lang="pl-PL" b="1" dirty="0">
                <a:solidFill>
                  <a:schemeClr val="accent3"/>
                </a:solidFill>
                <a:cs typeface="Lucida Sans Unicode"/>
              </a:rPr>
            </a:br>
            <a:r>
              <a:rPr lang="pl-PL" b="1" dirty="0">
                <a:solidFill>
                  <a:schemeClr val="accent3"/>
                </a:solidFill>
              </a:rPr>
              <a:t>13-220 Rybno, Wyzwolenia 72</a:t>
            </a:r>
            <a:r>
              <a:rPr lang="pl-PL" b="1" dirty="0">
                <a:solidFill>
                  <a:schemeClr val="accent3"/>
                </a:solidFill>
                <a:cs typeface="Lucida Sans Unicode"/>
              </a:rPr>
              <a:t>​</a:t>
            </a:r>
            <a:endParaRPr lang="pl-PL" b="1" dirty="0">
              <a:solidFill>
                <a:schemeClr val="accent3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B40A110-2CFA-4E60-AAAB-7D8A4B78BFA6}"/>
              </a:ext>
            </a:extLst>
          </p:cNvPr>
          <p:cNvSpPr txBox="1"/>
          <p:nvPr/>
        </p:nvSpPr>
        <p:spPr>
          <a:xfrm>
            <a:off x="4570112" y="5184119"/>
            <a:ext cx="439629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  <a:cs typeface="Arial"/>
              </a:rPr>
              <a:t>Przedsiębiorstwo Produkcyjno- Handlowo- Usługowe s.c. </a:t>
            </a:r>
            <a:r>
              <a:rPr lang="en-US" b="1" dirty="0">
                <a:solidFill>
                  <a:srgbClr val="FF0000"/>
                </a:solidFill>
                <a:cs typeface="Arial"/>
              </a:rPr>
              <a:t>​</a:t>
            </a:r>
            <a:endParaRPr lang="pl-PL" b="1">
              <a:solidFill>
                <a:srgbClr val="FF0000"/>
              </a:solidFill>
              <a:cs typeface="Lucida Sans Unicode"/>
            </a:endParaRPr>
          </a:p>
          <a:p>
            <a:pPr algn="ctr"/>
            <a:r>
              <a:rPr lang="pl-PL" b="1" dirty="0">
                <a:solidFill>
                  <a:srgbClr val="FF0000"/>
                </a:solidFill>
                <a:cs typeface="Segoe UI"/>
              </a:rPr>
              <a:t>Magdalena Szczepańska, Jakub Szczepański </a:t>
            </a:r>
            <a:r>
              <a:rPr lang="en-US" b="1" dirty="0">
                <a:solidFill>
                  <a:srgbClr val="FF0000"/>
                </a:solidFill>
                <a:cs typeface="Segoe UI"/>
              </a:rPr>
              <a:t>​</a:t>
            </a:r>
            <a:br>
              <a:rPr lang="en-US" b="1" dirty="0">
                <a:solidFill>
                  <a:srgbClr val="FF0000"/>
                </a:solidFill>
                <a:cs typeface="Segoe UI"/>
              </a:rPr>
            </a:br>
            <a:r>
              <a:rPr lang="pl-PL" b="1" dirty="0">
                <a:solidFill>
                  <a:srgbClr val="FF0000"/>
                </a:solidFill>
                <a:cs typeface="Segoe UI"/>
              </a:rPr>
              <a:t>13-220 Rybno, ul. Wyzwolenia 80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C5EE764-7E3E-4B4B-89AC-24A42F830A74}"/>
              </a:ext>
            </a:extLst>
          </p:cNvPr>
          <p:cNvSpPr txBox="1"/>
          <p:nvPr/>
        </p:nvSpPr>
        <p:spPr>
          <a:xfrm>
            <a:off x="999417" y="2964243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>
                <a:solidFill>
                  <a:srgbClr val="50BD11"/>
                </a:solidFill>
              </a:rPr>
              <a:t>Butik – DANA </a:t>
            </a:r>
            <a:r>
              <a:rPr lang="pl-PL" b="1" dirty="0">
                <a:solidFill>
                  <a:srgbClr val="50BD11"/>
                </a:solidFill>
                <a:cs typeface="Lucida Sans Unicode"/>
              </a:rPr>
              <a:t>​</a:t>
            </a:r>
            <a:br>
              <a:rPr lang="pl-PL" b="1" dirty="0">
                <a:cs typeface="Lucida Sans Unicode"/>
              </a:rPr>
            </a:br>
            <a:r>
              <a:rPr lang="pl-PL" b="1" dirty="0">
                <a:solidFill>
                  <a:srgbClr val="50BD11"/>
                </a:solidFill>
              </a:rPr>
              <a:t>Beata </a:t>
            </a:r>
            <a:r>
              <a:rPr lang="pl-PL" b="1" dirty="0" err="1">
                <a:solidFill>
                  <a:srgbClr val="50BD11"/>
                </a:solidFill>
              </a:rPr>
              <a:t>Wiergowska</a:t>
            </a:r>
            <a:r>
              <a:rPr lang="pl-PL" b="1" dirty="0">
                <a:solidFill>
                  <a:srgbClr val="50BD11"/>
                </a:solidFill>
              </a:rPr>
              <a:t> </a:t>
            </a:r>
            <a:r>
              <a:rPr lang="pl-PL" b="1" dirty="0">
                <a:solidFill>
                  <a:srgbClr val="50BD11"/>
                </a:solidFill>
                <a:cs typeface="Lucida Sans Unicode"/>
              </a:rPr>
              <a:t>​</a:t>
            </a:r>
            <a:br>
              <a:rPr lang="pl-PL" b="1" dirty="0">
                <a:solidFill>
                  <a:srgbClr val="50BD11"/>
                </a:solidFill>
                <a:cs typeface="Lucida Sans Unicode"/>
              </a:rPr>
            </a:br>
            <a:r>
              <a:rPr lang="pl-PL" b="1" dirty="0">
                <a:solidFill>
                  <a:srgbClr val="50BD11"/>
                </a:solidFill>
              </a:rPr>
              <a:t>ul. Wyzwolenia 66A, 13-220 Rybno </a:t>
            </a:r>
            <a:endParaRPr lang="pl-PL" b="1" dirty="0">
              <a:solidFill>
                <a:srgbClr val="50BD11"/>
              </a:solidFill>
              <a:cs typeface="Lucida Sans Unicode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939BCC8-D3D8-4AF1-AE32-22E8581E803C}"/>
              </a:ext>
            </a:extLst>
          </p:cNvPr>
          <p:cNvSpPr txBox="1"/>
          <p:nvPr/>
        </p:nvSpPr>
        <p:spPr>
          <a:xfrm>
            <a:off x="6563276" y="3427111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Drogeria „</a:t>
            </a:r>
            <a:r>
              <a:rPr lang="pl-PL" b="1" dirty="0">
                <a:solidFill>
                  <a:srgbClr val="FFC000"/>
                </a:solidFill>
              </a:rPr>
              <a:t>WIKTORIA</a:t>
            </a:r>
            <a:r>
              <a:rPr lang="pl-PL" dirty="0"/>
              <a:t>” </a:t>
            </a:r>
            <a:r>
              <a:rPr lang="pl-PL" dirty="0">
                <a:cs typeface="Lucida Sans Unicode"/>
              </a:rPr>
              <a:t>​</a:t>
            </a:r>
            <a:br>
              <a:rPr lang="pl-PL" dirty="0">
                <a:cs typeface="Lucida Sans Unicode"/>
              </a:rPr>
            </a:br>
            <a:r>
              <a:rPr lang="pl-PL" dirty="0"/>
              <a:t>Ireneusz Jarzynka </a:t>
            </a:r>
            <a:r>
              <a:rPr lang="pl-PL" dirty="0">
                <a:cs typeface="Lucida Sans Unicode"/>
              </a:rPr>
              <a:t>​</a:t>
            </a:r>
            <a:br>
              <a:rPr lang="pl-PL" dirty="0">
                <a:cs typeface="Lucida Sans Unicode"/>
              </a:rPr>
            </a:br>
            <a:r>
              <a:rPr lang="pl-PL" dirty="0"/>
              <a:t>13-220 Rybno, ul. Wyzwolenia 54</a:t>
            </a:r>
            <a:r>
              <a:rPr lang="pl-PL" dirty="0">
                <a:cs typeface="Lucida Sans Unicode"/>
              </a:rPr>
              <a:t>​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C09895E-8D82-42CF-A6C6-FC0FCE8E690E}"/>
              </a:ext>
            </a:extLst>
          </p:cNvPr>
          <p:cNvSpPr txBox="1"/>
          <p:nvPr/>
        </p:nvSpPr>
        <p:spPr>
          <a:xfrm>
            <a:off x="328731" y="4579557"/>
            <a:ext cx="396177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>
                <a:solidFill>
                  <a:srgbClr val="00B0F0"/>
                </a:solidFill>
              </a:rPr>
              <a:t>Sklep odzieżowy</a:t>
            </a:r>
            <a:r>
              <a:rPr lang="pl-PL" b="1" dirty="0">
                <a:solidFill>
                  <a:srgbClr val="00B0F0"/>
                </a:solidFill>
                <a:cs typeface="Lucida Sans Unicode"/>
              </a:rPr>
              <a:t> dla dzieci "Bajkowy Świat" ​</a:t>
            </a:r>
            <a:br>
              <a:rPr lang="pl-PL" b="1" dirty="0">
                <a:solidFill>
                  <a:srgbClr val="00B0F0"/>
                </a:solidFill>
                <a:cs typeface="Lucida Sans Unicode"/>
              </a:rPr>
            </a:br>
            <a:r>
              <a:rPr lang="pl-PL" b="1" dirty="0">
                <a:solidFill>
                  <a:srgbClr val="00B0F0"/>
                </a:solidFill>
              </a:rPr>
              <a:t>Krystyna Szymankowska </a:t>
            </a:r>
            <a:r>
              <a:rPr lang="pl-PL" b="1" dirty="0">
                <a:solidFill>
                  <a:srgbClr val="00B0F0"/>
                </a:solidFill>
                <a:cs typeface="Lucida Sans Unicode"/>
              </a:rPr>
              <a:t>​</a:t>
            </a:r>
            <a:br>
              <a:rPr lang="pl-PL" b="1" dirty="0">
                <a:solidFill>
                  <a:srgbClr val="00B0F0"/>
                </a:solidFill>
                <a:cs typeface="Lucida Sans Unicode"/>
              </a:rPr>
            </a:br>
            <a:r>
              <a:rPr lang="pl-PL" b="1" dirty="0">
                <a:solidFill>
                  <a:srgbClr val="00B0F0"/>
                </a:solidFill>
              </a:rPr>
              <a:t>13-220 Rybno, ul. Wyzwolenia 67</a:t>
            </a:r>
            <a:r>
              <a:rPr lang="pl-PL" b="1" dirty="0">
                <a:solidFill>
                  <a:srgbClr val="00B0F0"/>
                </a:solidFill>
                <a:cs typeface="Lucida Sans Unicode"/>
              </a:rPr>
              <a:t>​</a:t>
            </a:r>
            <a:endParaRPr lang="pl-PL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18126" y="2500338"/>
            <a:ext cx="3553690" cy="1759177"/>
          </a:xfrm>
        </p:spPr>
        <p:txBody>
          <a:bodyPr vert="horz" lIns="91440" tIns="45720" rIns="91440" bIns="45720" anchor="t">
            <a:normAutofit/>
          </a:bodyPr>
          <a:lstStyle/>
          <a:p>
            <a:pPr marL="109855" indent="0" algn="ctr">
              <a:buNone/>
            </a:pPr>
            <a:r>
              <a:rPr lang="pl-PL" sz="1800" b="1" dirty="0">
                <a:solidFill>
                  <a:srgbClr val="128715"/>
                </a:solidFill>
                <a:cs typeface="Lucida Sans Unicode"/>
              </a:rPr>
              <a:t>Gospodarstwo Rolne </a:t>
            </a:r>
          </a:p>
          <a:p>
            <a:pPr marL="109855" indent="0" algn="ctr">
              <a:buNone/>
            </a:pPr>
            <a:r>
              <a:rPr lang="pl-PL" sz="1800" b="1" dirty="0">
                <a:solidFill>
                  <a:srgbClr val="128715"/>
                </a:solidFill>
                <a:cs typeface="Lucida Sans Unicode"/>
              </a:rPr>
              <a:t>Waldemar Węgrzynowski </a:t>
            </a:r>
          </a:p>
          <a:p>
            <a:pPr marL="109855" indent="0" algn="ctr">
              <a:buNone/>
            </a:pPr>
            <a:r>
              <a:rPr lang="pl-PL" sz="1800" b="1" dirty="0">
                <a:solidFill>
                  <a:srgbClr val="128715"/>
                </a:solidFill>
                <a:cs typeface="Lucida Sans Unicode"/>
              </a:rPr>
              <a:t>Nowa Wieś 6</a:t>
            </a:r>
          </a:p>
          <a:p>
            <a:pPr marL="109855" indent="0" algn="ctr">
              <a:buNone/>
            </a:pPr>
            <a:r>
              <a:rPr lang="pl-PL" sz="1800" b="1" dirty="0">
                <a:solidFill>
                  <a:srgbClr val="128715"/>
                </a:solidFill>
                <a:cs typeface="Lucida Sans Unicode"/>
              </a:rPr>
              <a:t>13-220 Rybno</a:t>
            </a:r>
          </a:p>
          <a:p>
            <a:pPr indent="-255905" algn="ctr"/>
            <a:endParaRPr lang="pl-PL" sz="1800" b="1">
              <a:cs typeface="Lucida Sans Unicode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l-PL" dirty="0"/>
              <a:t>Rolnik</a:t>
            </a:r>
          </a:p>
        </p:txBody>
      </p:sp>
      <p:pic>
        <p:nvPicPr>
          <p:cNvPr id="4098" name="Picture 2" descr="Znalezione obrazy dla zapytania rolnik zawó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57" y="1417260"/>
            <a:ext cx="4498911" cy="2989827"/>
          </a:xfrm>
          <a:prstGeom prst="rect">
            <a:avLst/>
          </a:prstGeom>
          <a:noFill/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DBC91D3-F1EB-414C-9BFA-308BC8CB0683}"/>
              </a:ext>
            </a:extLst>
          </p:cNvPr>
          <p:cNvSpPr txBox="1"/>
          <p:nvPr/>
        </p:nvSpPr>
        <p:spPr>
          <a:xfrm>
            <a:off x="1717334" y="4938516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  <a:latin typeface="Lucida Sans Unicode"/>
                <a:cs typeface="Segoe UI"/>
              </a:rPr>
              <a:t>Gospodarstwo Rolne </a:t>
            </a:r>
            <a:r>
              <a:rPr lang="en-US" b="1" dirty="0">
                <a:solidFill>
                  <a:srgbClr val="C00000"/>
                </a:solidFill>
                <a:latin typeface="Lucida Sans Unicode"/>
                <a:cs typeface="Segoe UI"/>
              </a:rPr>
              <a:t>​</a:t>
            </a:r>
          </a:p>
          <a:p>
            <a:pPr algn="ctr"/>
            <a:r>
              <a:rPr lang="pl-PL" b="1" dirty="0">
                <a:solidFill>
                  <a:srgbClr val="C00000"/>
                </a:solidFill>
                <a:latin typeface="Lucida Sans Unicode"/>
                <a:cs typeface="Segoe UI"/>
              </a:rPr>
              <a:t>Piotr Kamiński</a:t>
            </a:r>
          </a:p>
          <a:p>
            <a:pPr algn="ctr"/>
            <a:r>
              <a:rPr lang="pl-PL" b="1" dirty="0">
                <a:solidFill>
                  <a:srgbClr val="C00000"/>
                </a:solidFill>
                <a:latin typeface="Lucida Sans Unicode"/>
                <a:cs typeface="Segoe UI"/>
              </a:rPr>
              <a:t>Dębień 3</a:t>
            </a:r>
          </a:p>
          <a:p>
            <a:pPr algn="ctr"/>
            <a:r>
              <a:rPr lang="pl-PL" b="1" dirty="0">
                <a:solidFill>
                  <a:srgbClr val="C00000"/>
                </a:solidFill>
                <a:latin typeface="Lucida Sans Unicode"/>
                <a:cs typeface="Segoe UI"/>
              </a:rPr>
              <a:t>13-220 Rybno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837FFD4-5ABD-490C-B786-3F0D540AC4E2}"/>
              </a:ext>
            </a:extLst>
          </p:cNvPr>
          <p:cNvSpPr txBox="1"/>
          <p:nvPr/>
        </p:nvSpPr>
        <p:spPr>
          <a:xfrm>
            <a:off x="5495846" y="4853500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 dirty="0">
                <a:solidFill>
                  <a:srgbClr val="0000FF"/>
                </a:solidFill>
                <a:latin typeface="Lucida Sans Unicode"/>
                <a:cs typeface="Segoe UI"/>
              </a:rPr>
              <a:t>Gospodarstwo Rolne </a:t>
            </a:r>
            <a:r>
              <a:rPr lang="en-US" dirty="0">
                <a:solidFill>
                  <a:srgbClr val="0000FF"/>
                </a:solidFill>
                <a:latin typeface="Lucida Sans Unicode"/>
                <a:cs typeface="Segoe UI"/>
              </a:rPr>
              <a:t>​</a:t>
            </a:r>
          </a:p>
          <a:p>
            <a:pPr algn="ctr"/>
            <a:r>
              <a:rPr lang="pl-PL" b="1" dirty="0">
                <a:solidFill>
                  <a:srgbClr val="0000FF"/>
                </a:solidFill>
                <a:latin typeface="Lucida Sans Unicode"/>
                <a:cs typeface="Segoe UI"/>
              </a:rPr>
              <a:t>Agnieszka </a:t>
            </a:r>
            <a:r>
              <a:rPr lang="pl-PL" b="1" dirty="0" err="1">
                <a:solidFill>
                  <a:srgbClr val="0000FF"/>
                </a:solidFill>
                <a:latin typeface="Lucida Sans Unicode"/>
                <a:cs typeface="Segoe UI"/>
              </a:rPr>
              <a:t>Prochal</a:t>
            </a:r>
            <a:endParaRPr lang="pl-PL" b="1" dirty="0">
              <a:solidFill>
                <a:srgbClr val="0000FF"/>
              </a:solidFill>
              <a:latin typeface="Lucida Sans Unicode"/>
              <a:cs typeface="Segoe UI"/>
            </a:endParaRPr>
          </a:p>
          <a:p>
            <a:pPr algn="ctr"/>
            <a:r>
              <a:rPr lang="pl-PL" b="1" dirty="0">
                <a:solidFill>
                  <a:srgbClr val="0000FF"/>
                </a:solidFill>
                <a:latin typeface="Lucida Sans Unicode"/>
                <a:cs typeface="Segoe UI"/>
              </a:rPr>
              <a:t>Rumian 55</a:t>
            </a:r>
          </a:p>
          <a:p>
            <a:pPr algn="ctr"/>
            <a:r>
              <a:rPr lang="pl-PL" b="1" dirty="0">
                <a:solidFill>
                  <a:srgbClr val="0000FF"/>
                </a:solidFill>
                <a:latin typeface="Lucida Sans Unicode"/>
                <a:cs typeface="Segoe UI"/>
              </a:rPr>
              <a:t>13-220 Rybno</a:t>
            </a:r>
          </a:p>
        </p:txBody>
      </p:sp>
    </p:spTree>
    <p:extLst>
      <p:ext uri="{BB962C8B-B14F-4D97-AF65-F5344CB8AC3E}">
        <p14:creationId xmlns:p14="http://schemas.microsoft.com/office/powerpoint/2010/main" val="2056530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25E202D-9423-4F62-BAD2-1F094438F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687" y="1556898"/>
            <a:ext cx="4007113" cy="1144195"/>
          </a:xfrm>
        </p:spPr>
        <p:txBody>
          <a:bodyPr vert="horz" lIns="91440" tIns="45720" rIns="91440" bIns="45720" anchor="t">
            <a:noAutofit/>
          </a:bodyPr>
          <a:lstStyle/>
          <a:p>
            <a:pPr marL="109855" indent="0">
              <a:buNone/>
            </a:pPr>
            <a:r>
              <a:rPr lang="pl-PL" sz="2400" b="1" dirty="0">
                <a:highlight>
                  <a:srgbClr val="00FFFF"/>
                </a:highlight>
                <a:cs typeface="Lucida Sans Unicode"/>
              </a:rPr>
              <a:t>Monter</a:t>
            </a:r>
            <a:r>
              <a:rPr lang="pl-PL" sz="2400" b="1" dirty="0">
                <a:highlight>
                  <a:srgbClr val="00FFFF"/>
                </a:highlight>
                <a:ea typeface="+mn-lt"/>
                <a:cs typeface="+mn-lt"/>
              </a:rPr>
              <a:t> zabudowy i robót wykończeniowych w budownictwie</a:t>
            </a:r>
            <a:endParaRPr lang="pl-PL" sz="2400" b="1" dirty="0">
              <a:highlight>
                <a:srgbClr val="00FFFF"/>
              </a:highlight>
              <a:cs typeface="Lucida Sans Unicode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992AE9F-F817-4A5F-BC09-82BBF7E9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 dirty="0">
                <a:cs typeface="Lucida Sans Unicode"/>
              </a:rPr>
              <a:t>Inne zawody, które wybierają nasi uczniowie: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C4124C6-F656-4897-BB8A-033F21CD4C83}"/>
              </a:ext>
            </a:extLst>
          </p:cNvPr>
          <p:cNvSpPr txBox="1"/>
          <p:nvPr/>
        </p:nvSpPr>
        <p:spPr>
          <a:xfrm>
            <a:off x="1074987" y="2831995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>
                <a:highlight>
                  <a:srgbClr val="FFFF00"/>
                </a:highlight>
                <a:latin typeface="Lucida Sans Unicode"/>
                <a:cs typeface="Arial"/>
              </a:rPr>
              <a:t>Blacharz samochodowy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10AEC23-9981-4184-ABDC-EC061C48E17B}"/>
              </a:ext>
            </a:extLst>
          </p:cNvPr>
          <p:cNvSpPr txBox="1"/>
          <p:nvPr/>
        </p:nvSpPr>
        <p:spPr>
          <a:xfrm>
            <a:off x="5665879" y="370105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>
                <a:highlight>
                  <a:srgbClr val="FF00FF"/>
                </a:highlight>
                <a:latin typeface="Lucida Sans Unicode"/>
                <a:cs typeface="Arial"/>
              </a:rPr>
              <a:t>Cukiernik</a:t>
            </a:r>
            <a:endParaRPr lang="pl-PL" sz="2400" b="1" dirty="0">
              <a:highlight>
                <a:srgbClr val="FF00FF"/>
              </a:highlight>
              <a:latin typeface="Lucida Sans Unicode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981CF17-58E8-48C3-8F8D-F428B22F08E0}"/>
              </a:ext>
            </a:extLst>
          </p:cNvPr>
          <p:cNvSpPr txBox="1"/>
          <p:nvPr/>
        </p:nvSpPr>
        <p:spPr>
          <a:xfrm>
            <a:off x="631011" y="456066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>
                <a:highlight>
                  <a:srgbClr val="00FF00"/>
                </a:highlight>
                <a:latin typeface="Lucida Sans Unicode"/>
                <a:cs typeface="Arial"/>
              </a:rPr>
              <a:t>Kucharz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AEA03FF-F92E-4292-AE68-1E132A521A9C}"/>
              </a:ext>
            </a:extLst>
          </p:cNvPr>
          <p:cNvSpPr txBox="1"/>
          <p:nvPr/>
        </p:nvSpPr>
        <p:spPr>
          <a:xfrm>
            <a:off x="2907565" y="5401383"/>
            <a:ext cx="144906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>
                <a:highlight>
                  <a:srgbClr val="008080"/>
                </a:highlight>
                <a:latin typeface="Lucida Sans Unicode"/>
                <a:cs typeface="Arial"/>
              </a:rPr>
              <a:t>Ślusarz</a:t>
            </a:r>
            <a:endParaRPr lang="pl-PL" sz="2400" b="1" dirty="0">
              <a:highlight>
                <a:srgbClr val="008080"/>
              </a:highlight>
              <a:latin typeface="Lucida Sans Unicode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97D40D9-EDDE-4A40-9451-F876C16A6DE8}"/>
              </a:ext>
            </a:extLst>
          </p:cNvPr>
          <p:cNvSpPr txBox="1"/>
          <p:nvPr/>
        </p:nvSpPr>
        <p:spPr>
          <a:xfrm>
            <a:off x="5533632" y="5288028"/>
            <a:ext cx="299824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>
                <a:highlight>
                  <a:srgbClr val="FF0000"/>
                </a:highlight>
                <a:latin typeface="Arial"/>
                <a:cs typeface="Arial"/>
              </a:rPr>
              <a:t>Murarz - tynkarz</a:t>
            </a:r>
            <a:endParaRPr lang="pl-PL" sz="2400" b="1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65382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50480B4-9C84-4943-BA6D-B96038956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109855" indent="0" algn="ctr">
              <a:buNone/>
            </a:pPr>
            <a:r>
              <a:rPr lang="pl-PL" sz="4400" b="1" dirty="0">
                <a:solidFill>
                  <a:srgbClr val="C00000"/>
                </a:solidFill>
                <a:cs typeface="Lucida Sans Unicode"/>
              </a:rPr>
              <a:t>Uczniowie z określoną średnią otrzymują stypendium naukowe Wójta Gminy Rybno</a:t>
            </a:r>
            <a:endParaRPr lang="pl-PL">
              <a:cs typeface="Lucida Sans Unicode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C926E9A-24EB-4FF1-BE9F-6ADB9FF5C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l-PL" dirty="0">
                <a:cs typeface="Lucida Sans Unicode"/>
              </a:rPr>
              <a:t>STYPENDIA</a:t>
            </a:r>
          </a:p>
        </p:txBody>
      </p:sp>
    </p:spTree>
    <p:extLst>
      <p:ext uri="{BB962C8B-B14F-4D97-AF65-F5344CB8AC3E}">
        <p14:creationId xmlns:p14="http://schemas.microsoft.com/office/powerpoint/2010/main" val="921496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05F2F2-917A-4F3B-AC6F-87B53E1F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l-PL" dirty="0">
                <a:cs typeface="Lucida Sans Unicode"/>
              </a:rPr>
              <a:t>TERMINY REKRUTACJI!!!</a:t>
            </a:r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4F7E097-B2B3-49DA-B3BD-B15AF3FD3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6764598" cy="762000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7FE1B2C-F610-4BD1-B722-8ED1579CE2CC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35376" y="3969836"/>
            <a:ext cx="8075853" cy="2311707"/>
          </a:xfrm>
        </p:spPr>
        <p:txBody>
          <a:bodyPr vert="horz" lIns="182880" tIns="45720" rIns="91440" bIns="45720" anchor="ctr">
            <a:normAutofit/>
          </a:bodyPr>
          <a:lstStyle/>
          <a:p>
            <a:pPr algn="ctr"/>
            <a:r>
              <a:rPr lang="pl-PL" b="1" dirty="0">
                <a:latin typeface="Times New Roman"/>
                <a:cs typeface="Times New Roman"/>
              </a:rPr>
              <a:t>Szczegółowe kryteria rekrutacji i podania do szkoły znajdziesz na stronie </a:t>
            </a:r>
            <a:r>
              <a:rPr lang="pl-PL" b="1" u="sng" dirty="0">
                <a:solidFill>
                  <a:srgbClr val="FF0000"/>
                </a:solidFill>
                <a:latin typeface="Times New Roman"/>
                <a:cs typeface="Times New Roman"/>
              </a:rPr>
              <a:t>zsrybno.edupage.org</a:t>
            </a:r>
            <a:r>
              <a:rPr lang="pl-PL" b="1" dirty="0">
                <a:latin typeface="Times New Roman"/>
                <a:cs typeface="Times New Roman"/>
              </a:rPr>
              <a:t>                      w zakładce Uczniowie i rodzice - Rekrutacja</a:t>
            </a:r>
            <a:endParaRPr lang="pl-PL" dirty="0">
              <a:ea typeface="+mn-lt"/>
              <a:cs typeface="+mn-lt"/>
            </a:endParaRPr>
          </a:p>
          <a:p>
            <a:endParaRPr lang="pl-PL" dirty="0">
              <a:cs typeface="Lucida Sans Unicode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BA99DF3-03FA-44B6-9A13-3349FDE8BB3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1425402"/>
            <a:ext cx="4115758" cy="1901366"/>
          </a:xfrm>
        </p:spPr>
        <p:txBody>
          <a:bodyPr vert="horz" lIns="91440" tIns="45720" rIns="91440" bIns="45720" anchor="t">
            <a:normAutofit/>
          </a:bodyPr>
          <a:lstStyle/>
          <a:p>
            <a:pPr indent="-255905"/>
            <a:r>
              <a:rPr lang="pl-PL" b="1" u="sng" dirty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Złożenie wniosku o przyjęcie do szkoły</a:t>
            </a:r>
            <a:r>
              <a:rPr lang="pl-PL" dirty="0">
                <a:ea typeface="+mn-lt"/>
                <a:cs typeface="+mn-lt"/>
              </a:rPr>
              <a:t> </a:t>
            </a:r>
            <a:endParaRPr lang="pl-PL" dirty="0">
              <a:cs typeface="Lucida Sans Unicode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2977E5F-DFD4-4EEF-B870-A2F33E1CE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46001" y="1245923"/>
            <a:ext cx="5071418" cy="2043060"/>
          </a:xfrm>
        </p:spPr>
        <p:txBody>
          <a:bodyPr vert="horz" lIns="91440" tIns="45720" rIns="91440" bIns="45720" anchor="t">
            <a:normAutofit/>
          </a:bodyPr>
          <a:lstStyle/>
          <a:p>
            <a:pPr marL="109855" indent="0" algn="ctr">
              <a:buNone/>
            </a:pPr>
            <a:r>
              <a:rPr lang="pl-PL" dirty="0">
                <a:cs typeface="Lucida Sans Unicode"/>
              </a:rPr>
              <a:t>Od 17 maja 2021r. (poniedziałek) </a:t>
            </a:r>
            <a:endParaRPr lang="pl-PL"/>
          </a:p>
          <a:p>
            <a:pPr marL="109855" indent="0" algn="ctr">
              <a:buNone/>
            </a:pPr>
            <a:r>
              <a:rPr lang="pl-PL" dirty="0">
                <a:cs typeface="Lucida Sans Unicode"/>
              </a:rPr>
              <a:t>do 21 czerwca 2021r. (poniedziałek) </a:t>
            </a:r>
            <a:endParaRPr lang="pl-PL">
              <a:cs typeface="Lucida Sans Unicode"/>
            </a:endParaRPr>
          </a:p>
          <a:p>
            <a:pPr marL="109855" indent="0" algn="ctr">
              <a:buNone/>
            </a:pPr>
            <a:r>
              <a:rPr lang="pl-PL" dirty="0">
                <a:cs typeface="Lucida Sans Unicode"/>
              </a:rPr>
              <a:t>do godz. 15.00</a:t>
            </a:r>
            <a:endParaRPr lang="pl-PL">
              <a:cs typeface="Lucida Sans Unicode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1FBE36E-E1DF-4C88-A6D8-CB348ACE43C9}"/>
              </a:ext>
            </a:extLst>
          </p:cNvPr>
          <p:cNvSpPr txBox="1"/>
          <p:nvPr/>
        </p:nvSpPr>
        <p:spPr>
          <a:xfrm>
            <a:off x="734921" y="4031673"/>
            <a:ext cx="807862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200" dirty="0">
                <a:latin typeface="Times New Roman"/>
                <a:cs typeface="Segoe UI"/>
              </a:rPr>
              <a:t>  </a:t>
            </a:r>
            <a:r>
              <a:rPr lang="pl-PL" sz="1200" dirty="0">
                <a:latin typeface="Times New Roman"/>
                <a:cs typeface="Times New Roman"/>
              </a:rPr>
              <a:t>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1198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7642" y="499275"/>
            <a:ext cx="7565946" cy="108086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i="1">
                <a:solidFill>
                  <a:schemeClr val="hlink"/>
                </a:solidFill>
                <a:latin typeface="Impact" pitchFamily="34" charset="0"/>
              </a:rPr>
              <a:t>Lokalizacja i wyposażenie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594" y="2012124"/>
            <a:ext cx="4105275" cy="2374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sz="2000"/>
              <a:t>- Atrakcyjna i bezpieczna lokalizacja obok stadionu, w pobliżu jeziora i lasów, z dala </a:t>
            </a:r>
            <a:br>
              <a:rPr lang="pl-PL" sz="2000"/>
            </a:br>
            <a:r>
              <a:rPr lang="pl-PL" sz="2000"/>
              <a:t>od zgiełku i ruchu ulicznego.</a:t>
            </a:r>
          </a:p>
          <a:p>
            <a:pPr eaLnBrk="1" hangingPunct="1">
              <a:lnSpc>
                <a:spcPct val="80000"/>
              </a:lnSpc>
            </a:pPr>
            <a:r>
              <a:rPr lang="pl-PL" sz="2000"/>
              <a:t>- Wszystkie pomieszczenia lekcyjne wyposażone w nowoczesną bazę dydaktyczną z zapleczem multimedialnym.</a:t>
            </a:r>
          </a:p>
        </p:txBody>
      </p:sp>
      <p:pic>
        <p:nvPicPr>
          <p:cNvPr id="5124" name="Obraz 3" descr="C:\Documents and Settings\Pedagog-2\Pulpit\położ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3357563"/>
            <a:ext cx="492125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729986" y="620713"/>
            <a:ext cx="8049914" cy="430114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buNone/>
            </a:pPr>
            <a:r>
              <a:rPr lang="pl-PL" sz="7200" dirty="0">
                <a:solidFill>
                  <a:srgbClr val="FF9900"/>
                </a:solidFill>
                <a:latin typeface="Impact"/>
              </a:rPr>
              <a:t>Zapraszamy                                do naszej szkoły  </a:t>
            </a:r>
            <a:r>
              <a:rPr lang="pl-PL" sz="8800" dirty="0">
                <a:solidFill>
                  <a:srgbClr val="FF9900"/>
                </a:solidFill>
                <a:latin typeface="Impact"/>
              </a:rPr>
              <a:t> </a:t>
            </a:r>
            <a:r>
              <a:rPr lang="pl-PL" sz="8800" dirty="0">
                <a:solidFill>
                  <a:srgbClr val="FF9900"/>
                </a:solidFill>
                <a:latin typeface="BatangChe"/>
                <a:ea typeface="BatangChe"/>
              </a:rPr>
              <a:t>   </a:t>
            </a:r>
            <a:endParaRPr lang="pl-PL" sz="8800">
              <a:solidFill>
                <a:srgbClr val="FF9900"/>
              </a:solidFill>
              <a:latin typeface="BatangChe" pitchFamily="49" charset="-127"/>
              <a:ea typeface="BatangChe"/>
            </a:endParaRPr>
          </a:p>
          <a:p>
            <a:pPr eaLnBrk="1" hangingPunct="1">
              <a:buNone/>
            </a:pPr>
            <a:r>
              <a:rPr lang="pl-PL" sz="8800" dirty="0">
                <a:solidFill>
                  <a:srgbClr val="FF9900"/>
                </a:solidFill>
                <a:latin typeface="BatangChe"/>
                <a:ea typeface="BatangChe"/>
                <a:sym typeface="Wingdings" pitchFamily="2" charset="2"/>
              </a:rPr>
              <a:t>   </a:t>
            </a:r>
            <a:r>
              <a:rPr lang="pl-PL" sz="8800" dirty="0">
                <a:solidFill>
                  <a:srgbClr val="FF9900"/>
                </a:solidFill>
                <a:latin typeface="BatangChe"/>
                <a:ea typeface="BatangChe"/>
                <a:cs typeface="+mn-lt"/>
                <a:sym typeface="Wingdings" pitchFamily="2" charset="2"/>
              </a:rPr>
              <a:t>   </a:t>
            </a:r>
            <a:r>
              <a:rPr lang="pl-PL" sz="2800" b="1" dirty="0">
                <a:solidFill>
                  <a:srgbClr val="128715"/>
                </a:solidFill>
                <a:ea typeface="+mn-lt"/>
                <a:cs typeface="+mn-lt"/>
                <a:sym typeface="Wingdings" pitchFamily="2" charset="2"/>
              </a:rPr>
              <a:t>http://zsrybno.edupage.org</a:t>
            </a:r>
            <a:endParaRPr lang="pl-PL" sz="2800" b="1" dirty="0">
              <a:solidFill>
                <a:srgbClr val="128715"/>
              </a:solidFill>
              <a:latin typeface="BatangChe" pitchFamily="49" charset="-127"/>
              <a:ea typeface="BatangChe"/>
              <a:cs typeface="+mn-lt"/>
              <a:sym typeface="Wingdings" pitchFamily="2" charset="2"/>
            </a:endParaRPr>
          </a:p>
          <a:p>
            <a:pPr>
              <a:buNone/>
            </a:pPr>
            <a:endParaRPr lang="pl-PL" sz="2800" b="1" dirty="0">
              <a:solidFill>
                <a:srgbClr val="128715"/>
              </a:solidFill>
              <a:latin typeface="Arial"/>
              <a:ea typeface="BatangChe"/>
            </a:endParaRPr>
          </a:p>
          <a:p>
            <a:pPr>
              <a:buNone/>
            </a:pPr>
            <a:r>
              <a:rPr lang="pl-PL" sz="2800" dirty="0">
                <a:solidFill>
                  <a:srgbClr val="0070C0"/>
                </a:solidFill>
                <a:latin typeface="Arial"/>
                <a:ea typeface="BatangChe"/>
              </a:rPr>
              <a:t>Znajdziesz nas także na </a:t>
            </a:r>
            <a:r>
              <a:rPr lang="pl-PL" sz="2800" b="1" dirty="0">
                <a:solidFill>
                  <a:srgbClr val="0070C0"/>
                </a:solidFill>
                <a:latin typeface="Arial"/>
                <a:ea typeface="BatangChe"/>
              </a:rPr>
              <a:t>FACEBOOKU</a:t>
            </a:r>
          </a:p>
          <a:p>
            <a:pPr>
              <a:buNone/>
            </a:pPr>
            <a:endParaRPr lang="pl-PL" sz="2800" dirty="0">
              <a:solidFill>
                <a:srgbClr val="B95C00"/>
              </a:solidFill>
              <a:latin typeface="Arial"/>
              <a:ea typeface="BatangChe"/>
            </a:endParaRPr>
          </a:p>
        </p:txBody>
      </p:sp>
      <p:pic>
        <p:nvPicPr>
          <p:cNvPr id="24579" name="Picture 5" descr="Znalezione obrazy dla zapytania książ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6659" y="4840040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i="1">
                <a:solidFill>
                  <a:srgbClr val="CC0000"/>
                </a:solidFill>
              </a:rPr>
              <a:t>Klub Honorowych Dawców Krwi</a:t>
            </a:r>
          </a:p>
        </p:txBody>
      </p:sp>
      <p:pic>
        <p:nvPicPr>
          <p:cNvPr id="10243" name="Picture 4" descr="C:\Users\PC\Desktop\DSC_0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500313"/>
            <a:ext cx="3657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C:\Users\PC\Desktop\DSC_0822 - K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4000500"/>
            <a:ext cx="39592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C:\Users\PC\Desktop\DSC_0824 - Kopia - Ko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1357313"/>
            <a:ext cx="3563937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Drużyna harcerska</a:t>
            </a:r>
          </a:p>
        </p:txBody>
      </p:sp>
      <p:pic>
        <p:nvPicPr>
          <p:cNvPr id="11267" name="Picture 2" descr="C:\Users\PC\Desktop\86988541_2838111616224847_816294565514942873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38" y="1344613"/>
            <a:ext cx="6500812" cy="4876800"/>
          </a:xfrm>
          <a:noFill/>
        </p:spPr>
      </p:pic>
    </p:spTree>
  </p:cSld>
  <p:clrMapOvr>
    <a:masterClrMapping/>
  </p:clrMapOvr>
  <p:transition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633412"/>
          </a:xfrm>
        </p:spPr>
        <p:txBody>
          <a:bodyPr/>
          <a:lstStyle/>
          <a:p>
            <a:pPr eaLnBrk="1" hangingPunct="1"/>
            <a:r>
              <a:rPr lang="pl-PL" sz="4000" i="1">
                <a:solidFill>
                  <a:srgbClr val="33CC33"/>
                </a:solidFill>
              </a:rPr>
              <a:t>Wycieczki, apele, uroczystości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857250"/>
            <a:ext cx="8229600" cy="5643563"/>
          </a:xfrm>
        </p:spPr>
        <p:txBody>
          <a:bodyPr/>
          <a:lstStyle/>
          <a:p>
            <a:pPr eaLnBrk="1" hangingPunct="1"/>
            <a:endParaRPr lang="pl-PL"/>
          </a:p>
          <a:p>
            <a:endParaRPr lang="pl-PL" dirty="0"/>
          </a:p>
          <a:p>
            <a:endParaRPr lang="pl-PL" dirty="0"/>
          </a:p>
          <a:p>
            <a:pPr>
              <a:buNone/>
            </a:pPr>
            <a:r>
              <a:rPr lang="pl-PL" sz="2800" dirty="0">
                <a:ea typeface="+mn-lt"/>
                <a:cs typeface="+mn-lt"/>
              </a:rPr>
              <a:t>                                                        </a:t>
            </a:r>
            <a:r>
              <a:rPr lang="pl-PL" sz="1600" dirty="0">
                <a:ea typeface="+mn-lt"/>
                <a:cs typeface="+mn-lt"/>
              </a:rPr>
              <a:t>    Salon Maturzystów</a:t>
            </a:r>
            <a:endParaRPr lang="pl-PL" sz="1600" dirty="0"/>
          </a:p>
          <a:p>
            <a:pPr>
              <a:buNone/>
            </a:pPr>
            <a:endParaRPr lang="pl-PL" sz="2800" dirty="0"/>
          </a:p>
          <a:p>
            <a:pPr>
              <a:buNone/>
            </a:pPr>
            <a:r>
              <a:rPr lang="pl-PL" sz="2800" dirty="0"/>
              <a:t>                                                </a:t>
            </a:r>
            <a:r>
              <a:rPr lang="pl-PL" sz="1600" dirty="0"/>
              <a:t> </a:t>
            </a:r>
            <a:endParaRPr lang="pl-PL"/>
          </a:p>
          <a:p>
            <a:pPr eaLnBrk="1" hangingPunct="1">
              <a:buFontTx/>
              <a:buNone/>
            </a:pPr>
            <a:endParaRPr lang="pl-PL" sz="2800"/>
          </a:p>
          <a:p>
            <a:pPr eaLnBrk="1" hangingPunct="1">
              <a:buFontTx/>
              <a:buNone/>
            </a:pPr>
            <a:endParaRPr lang="pl-PL" sz="2800"/>
          </a:p>
          <a:p>
            <a:pPr eaLnBrk="1" hangingPunct="1">
              <a:buFontTx/>
              <a:buNone/>
            </a:pPr>
            <a:endParaRPr lang="pl-PL" sz="2800"/>
          </a:p>
          <a:p>
            <a:pPr eaLnBrk="1" hangingPunct="1">
              <a:buFontTx/>
              <a:buNone/>
            </a:pPr>
            <a:r>
              <a:rPr lang="pl-PL" sz="1600" dirty="0"/>
              <a:t>Wycieczka do Sejmu</a:t>
            </a:r>
          </a:p>
          <a:p>
            <a:pPr eaLnBrk="1" hangingPunct="1">
              <a:buFontTx/>
              <a:buNone/>
            </a:pPr>
            <a:endParaRPr lang="pl-PL" sz="2800"/>
          </a:p>
        </p:txBody>
      </p:sp>
      <p:pic>
        <p:nvPicPr>
          <p:cNvPr id="12292" name="Picture 9" descr="C:\Users\PC\Desktop\hdimg857795255e2529d061c294dc507f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729510"/>
            <a:ext cx="2600089" cy="194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0" descr="C:\Users\PC\Desktop\hdimge2d45ae7ef72f945fc8594248094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6331" y="858431"/>
            <a:ext cx="3059362" cy="194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2">
            <a:extLst>
              <a:ext uri="{FF2B5EF4-FFF2-40B4-BE49-F238E27FC236}">
                <a16:creationId xmlns:a16="http://schemas.microsoft.com/office/drawing/2014/main" id="{33D3E50C-DBD2-4FA4-8D4D-AA9470885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49" y="904570"/>
            <a:ext cx="1845804" cy="2479474"/>
          </a:xfrm>
          <a:prstGeom prst="rect">
            <a:avLst/>
          </a:prstGeom>
        </p:spPr>
      </p:pic>
      <p:pic>
        <p:nvPicPr>
          <p:cNvPr id="3" name="Obraz 3" descr="Obraz zawierający zewnętrzne, osoba, niebo, ssak&#10;&#10;Opis wygenerowany automatycznie">
            <a:extLst>
              <a:ext uri="{FF2B5EF4-FFF2-40B4-BE49-F238E27FC236}">
                <a16:creationId xmlns:a16="http://schemas.microsoft.com/office/drawing/2014/main" id="{1DD624DB-8132-4820-99EB-3B5ED9763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686" y="2677627"/>
            <a:ext cx="1797785" cy="2390697"/>
          </a:xfrm>
          <a:prstGeom prst="rect">
            <a:avLst/>
          </a:prstGeom>
        </p:spPr>
      </p:pic>
      <p:pic>
        <p:nvPicPr>
          <p:cNvPr id="4" name="Obraz 4">
            <a:extLst>
              <a:ext uri="{FF2B5EF4-FFF2-40B4-BE49-F238E27FC236}">
                <a16:creationId xmlns:a16="http://schemas.microsoft.com/office/drawing/2014/main" id="{7BDD9144-32A4-4D3F-B25B-4A4ABC9205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301" y="5236140"/>
            <a:ext cx="2743200" cy="1543391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ADCC2F2E-2EF0-4552-8194-FE0AF2F3C6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5838" y="905423"/>
            <a:ext cx="2743200" cy="2062130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7BCE38A0-13D0-4004-998E-06DCEF20B2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9755" y="3238185"/>
            <a:ext cx="2743200" cy="27432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pl-PL"/>
              <a:t>Akcje i kampanie</a:t>
            </a:r>
          </a:p>
        </p:txBody>
      </p:sp>
      <p:pic>
        <p:nvPicPr>
          <p:cNvPr id="15363" name="Picture 2" descr="C:\Users\PC\Desktop\hdimge4282dc754fa25bdd5009fef57ba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143000"/>
            <a:ext cx="3714750" cy="2786063"/>
          </a:xfrm>
          <a:noFill/>
        </p:spPr>
      </p:pic>
      <p:pic>
        <p:nvPicPr>
          <p:cNvPr id="15364" name="Picture 3" descr="C:\Users\PC\Desktop\hdimg9430b6e28eddb9b3018ad0026e2b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143000"/>
            <a:ext cx="36861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C:\Users\PC\Desktop\hdimg941c1d5ddd6023121de355c814c0e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000500"/>
            <a:ext cx="3548062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C:\Users\PC\Desktop\hdimg59aca760741a92749ffaf60552f87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4000500"/>
            <a:ext cx="192087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Wolontariat</a:t>
            </a:r>
          </a:p>
        </p:txBody>
      </p:sp>
      <p:pic>
        <p:nvPicPr>
          <p:cNvPr id="16387" name="Picture 2" descr="C:\Users\PC\Desktop\hdimgb7257558b332cc8a25651301dca0a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39998" y="1825625"/>
            <a:ext cx="3263503" cy="4351338"/>
          </a:xfrm>
          <a:noFill/>
        </p:spPr>
      </p:pic>
      <p:sp>
        <p:nvSpPr>
          <p:cNvPr id="16388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  <a:p>
            <a:endParaRPr lang="pl-PL"/>
          </a:p>
          <a:p>
            <a:endParaRPr lang="pl-PL"/>
          </a:p>
          <a:p>
            <a:pPr>
              <a:buFontTx/>
              <a:buNone/>
            </a:pPr>
            <a:r>
              <a:rPr lang="pl-PL" sz="4400"/>
              <a:t>„Razem na Święta”</a:t>
            </a:r>
          </a:p>
        </p:txBody>
      </p:sp>
    </p:spTree>
  </p:cSld>
  <p:clrMapOvr>
    <a:masterClrMapping/>
  </p:clrMapOvr>
  <p:transition>
    <p:comb dir="vert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190</Words>
  <Application>Microsoft Office PowerPoint</Application>
  <PresentationFormat>Pokaz na ekranie (4:3)</PresentationFormat>
  <Paragraphs>55</Paragraphs>
  <Slides>40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40</vt:i4>
      </vt:variant>
    </vt:vector>
  </HeadingPairs>
  <TitlesOfParts>
    <vt:vector size="43" baseType="lpstr">
      <vt:lpstr>Office Theme</vt:lpstr>
      <vt:lpstr>Aspekt</vt:lpstr>
      <vt:lpstr>Hol</vt:lpstr>
      <vt:lpstr>Prezentacja programu PowerPoint</vt:lpstr>
      <vt:lpstr>Prezentacja programu PowerPoint</vt:lpstr>
      <vt:lpstr>Prezentacja programu PowerPoint</vt:lpstr>
      <vt:lpstr>Lokalizacja i wyposażenie</vt:lpstr>
      <vt:lpstr>Klub Honorowych Dawców Krwi</vt:lpstr>
      <vt:lpstr>Drużyna harcerska</vt:lpstr>
      <vt:lpstr>Wycieczki, apele, uroczystości</vt:lpstr>
      <vt:lpstr>Akcje i kampanie</vt:lpstr>
      <vt:lpstr>Wolontariat</vt:lpstr>
      <vt:lpstr>Konkursy</vt:lpstr>
      <vt:lpstr>Warsztaty mydlarskie</vt:lpstr>
      <vt:lpstr>Warto trenować zapasy </vt:lpstr>
      <vt:lpstr>Ciekawe spotkania</vt:lpstr>
      <vt:lpstr>Spotkanie z przedstawicielami fundacji DKMS</vt:lpstr>
      <vt:lpstr>Zapewniamy:</vt:lpstr>
      <vt:lpstr>Liceum Ogólnokształcące  im. bp. Jana Chrapka w Rybnie ZAPRASZA!!!</vt:lpstr>
      <vt:lpstr>Nauka w liceum trwa 4 lata  Kończy się egzaminem maturalnym  Masz możliwość wyboru rozszerzenia  </vt:lpstr>
      <vt:lpstr>ROZSZERZENIA</vt:lpstr>
      <vt:lpstr>Prezentacja programu PowerPoint</vt:lpstr>
      <vt:lpstr>Prezentacja programu PowerPoint</vt:lpstr>
      <vt:lpstr>STYPENDIA</vt:lpstr>
      <vt:lpstr>Branżowa Szkoła I stopnia</vt:lpstr>
      <vt:lpstr> </vt:lpstr>
      <vt:lpstr>Kształcenie</vt:lpstr>
      <vt:lpstr>Kształcenie c.d.</vt:lpstr>
      <vt:lpstr>PROJEKTY </vt:lpstr>
      <vt:lpstr>Pracodawcy, u których uczniowie mają praktyki.</vt:lpstr>
      <vt:lpstr>Stolarz</vt:lpstr>
      <vt:lpstr>Fryzjer</vt:lpstr>
      <vt:lpstr>Fotograf</vt:lpstr>
      <vt:lpstr>Elektryk</vt:lpstr>
      <vt:lpstr>Mechanik- operator pojazdów  i maszyn rolniczych</vt:lpstr>
      <vt:lpstr>Tapicer</vt:lpstr>
      <vt:lpstr>Mechanik pojazdów samochodowych</vt:lpstr>
      <vt:lpstr>Sprzedawca</vt:lpstr>
      <vt:lpstr>Rolnik</vt:lpstr>
      <vt:lpstr>Inne zawody, które wybierają nasi uczniowie:</vt:lpstr>
      <vt:lpstr>STYPENDIA</vt:lpstr>
      <vt:lpstr>TERMINY REKRUTACJI!!!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Lokalizacja i wyposażenie</dc:title>
  <dc:creator>Łukasz</dc:creator>
  <cp:lastModifiedBy>-</cp:lastModifiedBy>
  <cp:revision>488</cp:revision>
  <dcterms:created xsi:type="dcterms:W3CDTF">2018-04-07T15:25:25Z</dcterms:created>
  <dcterms:modified xsi:type="dcterms:W3CDTF">2021-03-18T10:04:55Z</dcterms:modified>
</cp:coreProperties>
</file>