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8" r:id="rId4"/>
    <p:sldId id="257" r:id="rId5"/>
    <p:sldId id="262" r:id="rId6"/>
    <p:sldId id="265" r:id="rId7"/>
    <p:sldId id="264" r:id="rId8"/>
    <p:sldId id="268" r:id="rId9"/>
    <p:sldId id="263" r:id="rId10"/>
    <p:sldId id="267" r:id="rId11"/>
    <p:sldId id="270" r:id="rId12"/>
    <p:sldId id="266" r:id="rId13"/>
    <p:sldId id="269" r:id="rId14"/>
    <p:sldId id="273" r:id="rId15"/>
    <p:sldId id="275" r:id="rId16"/>
    <p:sldId id="274" r:id="rId17"/>
    <p:sldId id="271" r:id="rId18"/>
    <p:sldId id="290" r:id="rId19"/>
    <p:sldId id="281" r:id="rId20"/>
    <p:sldId id="279" r:id="rId21"/>
    <p:sldId id="280" r:id="rId22"/>
    <p:sldId id="291" r:id="rId23"/>
    <p:sldId id="278" r:id="rId24"/>
    <p:sldId id="277" r:id="rId25"/>
    <p:sldId id="276" r:id="rId26"/>
    <p:sldId id="284" r:id="rId27"/>
    <p:sldId id="285" r:id="rId28"/>
    <p:sldId id="282" r:id="rId29"/>
    <p:sldId id="286" r:id="rId30"/>
    <p:sldId id="289" r:id="rId31"/>
    <p:sldId id="292" r:id="rId32"/>
    <p:sldId id="288" r:id="rId33"/>
    <p:sldId id="287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1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0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921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009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745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69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460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32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194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591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83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22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D4924-F488-447D-807D-E9024DD972F6}" type="datetimeFigureOut">
              <a:rPr lang="pl-PL" smtClean="0"/>
              <a:t>2020-09-14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C1117-4F7A-4DE2-9DA4-8B2DEAA63A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93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6497" y="2790525"/>
            <a:ext cx="12105503" cy="2387600"/>
          </a:xfrm>
        </p:spPr>
        <p:txBody>
          <a:bodyPr>
            <a:noAutofit/>
          </a:bodyPr>
          <a:lstStyle/>
          <a:p>
            <a:r>
              <a:rPr lang="pl-PL" sz="11700" b="1" dirty="0" smtClean="0">
                <a:solidFill>
                  <a:srgbClr val="008000"/>
                </a:solidFill>
                <a:latin typeface="AR CHRISTY" panose="02000000000000000000" pitchFamily="2" charset="0"/>
                <a:cs typeface="Times New Roman" panose="02020603050405020304" pitchFamily="18" charset="0"/>
              </a:rPr>
              <a:t>DOMOWA ZIELARNIA </a:t>
            </a:r>
            <a:endParaRPr lang="pl-PL" sz="11700" b="1" dirty="0">
              <a:solidFill>
                <a:srgbClr val="008000"/>
              </a:solidFill>
              <a:latin typeface="AR CHRISTY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TRONA GŁÓWNA – Fundacja Polki Mogą Wszystk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73" y="140348"/>
            <a:ext cx="2280322" cy="168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uzyka instrumental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9646" y="5971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0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1" y="426027"/>
            <a:ext cx="4460415" cy="334531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62" y="426027"/>
            <a:ext cx="3179618" cy="42394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99" y="1906591"/>
            <a:ext cx="3503141" cy="46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6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92" y="736167"/>
            <a:ext cx="4013372" cy="53511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54" y="1286386"/>
            <a:ext cx="5667632" cy="425072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210863" y="5764164"/>
            <a:ext cx="4044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Uczestniczki wykonywały lalki motanki z łusek gryki i suszonej lawendy 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4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PRACE OGRODNICZE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8" y="1685373"/>
            <a:ext cx="3398709" cy="453161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50" y="1690688"/>
            <a:ext cx="3359938" cy="447991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11" y="1685374"/>
            <a:ext cx="3363924" cy="448523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117554" y="6305188"/>
            <a:ext cx="595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Wielkie zaangażowanie w prace ogrodnicze całych rodzin.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0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4" y="741426"/>
            <a:ext cx="3675317" cy="490042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23" y="741426"/>
            <a:ext cx="3675317" cy="49004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99" y="741426"/>
            <a:ext cx="3675317" cy="490042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257038" y="5910684"/>
            <a:ext cx="7619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Czas spędzony z mamą na tworzeniu przydomowego ogródka ziołowego.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3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KOMPOZYCJE ZIELARSKIE 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6" y="2056888"/>
            <a:ext cx="3867946" cy="290096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17" y="1399742"/>
            <a:ext cx="3271966" cy="43626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28" y="2036108"/>
            <a:ext cx="3895653" cy="292174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219273" y="5993812"/>
            <a:ext cx="394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Naczynia gliniane jako alternatywa dla przydomowych ogródków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06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28" y="1196398"/>
            <a:ext cx="5472545" cy="410440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20" y="510597"/>
            <a:ext cx="4492335" cy="59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7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SZYJEMY WORECZKI 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21" y="1690688"/>
            <a:ext cx="3822157" cy="286661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1" y="1690688"/>
            <a:ext cx="3283384" cy="437784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15" y="3771900"/>
            <a:ext cx="3823074" cy="286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1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14" y="228602"/>
            <a:ext cx="4116304" cy="30872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116" y="228602"/>
            <a:ext cx="3405620" cy="454082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36" y="3454275"/>
            <a:ext cx="4114799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EFEKTY NASZEJ PRACY ...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1690688"/>
            <a:ext cx="2502472" cy="471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2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OZDABIANIE – METODA DECOUPAGE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71" y="1690688"/>
            <a:ext cx="3502860" cy="46704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13" y="1690688"/>
            <a:ext cx="3502860" cy="46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7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CELE PROJEKTU 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Kultywowanie kulinarnego dziedzictwa zielarskiego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Odkrywanie potencjału tkwiącego w ziołach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Przekazywanie młodemu pokoleniu, że zioła mają dobroczynny wpływ na zdrowie i odporność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uzyka instrumentalna — kop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1437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1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DECOUPAGE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1534"/>
            <a:ext cx="5601809" cy="420135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806606" y="5179561"/>
            <a:ext cx="3636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Materiały niezbędne do ozdabiania woreczków i słoiczków metodą decoupage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3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74" y="129159"/>
            <a:ext cx="4295285" cy="32214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94" y="129159"/>
            <a:ext cx="4311011" cy="323325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34" y="3446414"/>
            <a:ext cx="4295285" cy="322146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029784" y="3773552"/>
            <a:ext cx="296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Ozdabianie słoiczków wyzwaniem dla najmłodszych uczestników projektu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uzyka instrumentalna — kop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9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79764" y="5521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CZAS PANDEMII </a:t>
            </a:r>
            <a:br>
              <a:rPr lang="pl-PL" sz="5400" b="1" dirty="0" smtClean="0">
                <a:latin typeface="AR CHRISTY" panose="02000000000000000000" pitchFamily="2" charset="0"/>
              </a:rPr>
            </a:br>
            <a:r>
              <a:rPr lang="pl-PL" sz="5400" b="1" dirty="0" smtClean="0">
                <a:latin typeface="AR CHRISTY" panose="02000000000000000000" pitchFamily="2" charset="0"/>
              </a:rPr>
              <a:t>NIE JEST CZASEM STRACONYM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2130137"/>
            <a:ext cx="5264726" cy="394854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950036" y="5548745"/>
            <a:ext cx="1794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Wspólne zajęcia integrują i uczą nasze dzieci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1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SUSZENIE KU OZDOBIE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561118" y="1690688"/>
            <a:ext cx="42187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„Pracowitą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dłonią zebrane, </a:t>
            </a:r>
            <a:endParaRPr lang="pl-PL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Później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 słonku wysuszone, </a:t>
            </a:r>
            <a:endParaRPr lang="pl-PL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małe woreczki rozsypane </a:t>
            </a:r>
            <a:endParaRPr lang="pl-PL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 kominie powieszone</a:t>
            </a:r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.”</a:t>
            </a:r>
          </a:p>
          <a:p>
            <a:pPr algn="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Ks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Jan Twardowski</a:t>
            </a:r>
            <a:endParaRPr lang="pl-PL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9" y="1481389"/>
            <a:ext cx="3584864" cy="477981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0" y="3226377"/>
            <a:ext cx="4606637" cy="345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8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86498" y="1481270"/>
            <a:ext cx="11966958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1500" b="1" dirty="0" smtClean="0">
                <a:solidFill>
                  <a:srgbClr val="008000"/>
                </a:solidFill>
                <a:latin typeface="AR CHRISTY" panose="02000000000000000000" pitchFamily="2" charset="0"/>
                <a:cs typeface="Times New Roman" panose="02020603050405020304" pitchFamily="18" charset="0"/>
              </a:rPr>
              <a:t>APTEKA </a:t>
            </a:r>
          </a:p>
          <a:p>
            <a:pPr algn="ctr"/>
            <a:r>
              <a:rPr lang="pl-PL" sz="11500" b="1" dirty="0" smtClean="0">
                <a:solidFill>
                  <a:srgbClr val="008000"/>
                </a:solidFill>
                <a:latin typeface="AR CHRISTY" panose="02000000000000000000" pitchFamily="2" charset="0"/>
                <a:cs typeface="Times New Roman" panose="02020603050405020304" pitchFamily="18" charset="0"/>
              </a:rPr>
              <a:t>NA SKRAJU DROGI</a:t>
            </a:r>
            <a:endParaRPr lang="pl-PL" sz="11500" b="1" dirty="0">
              <a:solidFill>
                <a:srgbClr val="008000"/>
              </a:solidFill>
              <a:latin typeface="AR CHRISTY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8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78" y="1565997"/>
            <a:ext cx="6348844" cy="4761633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NATURA WZMACNIA I LECZY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758325" y="6327630"/>
            <a:ext cx="532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Apteka przygotowana przez uczestniczki projektu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4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MNISZEK LEKARSKI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72" y="1690688"/>
            <a:ext cx="2622893" cy="467590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470634" y="5997265"/>
            <a:ext cx="402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Syrop z mniszka lekarskiego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131193" y="2334924"/>
            <a:ext cx="4043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„Ta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roślina – dar Natury. </a:t>
            </a:r>
            <a:endParaRPr lang="pl-PL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Rzadko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ceni ją człek który. </a:t>
            </a:r>
            <a:endParaRPr lang="pl-PL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Często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depcze ją, lub kosi </a:t>
            </a:r>
            <a:endParaRPr lang="pl-PL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chociaż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ona jego prosi: </a:t>
            </a:r>
            <a:endParaRPr lang="pl-PL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-Zerwij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liści z kilku mleczy. </a:t>
            </a:r>
            <a:endParaRPr lang="pl-PL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Mój </a:t>
            </a:r>
            <a:r>
              <a:rPr lang="pl-PL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sok pięknie Cię uleczy</a:t>
            </a:r>
            <a:r>
              <a:rPr lang="pl-PL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.” </a:t>
            </a:r>
          </a:p>
          <a:p>
            <a:pPr algn="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Ks. Jan Twardowski</a:t>
            </a:r>
            <a:endParaRPr lang="pl-PL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517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NAGIETEK LEKRSKI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6" y="1690688"/>
            <a:ext cx="3548044" cy="266103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37" y="2405532"/>
            <a:ext cx="2919284" cy="389237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02" y="3691107"/>
            <a:ext cx="3651299" cy="273847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47255" y="4622878"/>
            <a:ext cx="291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Etapy przygotowywania maści nagietkowej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626928" y="1539924"/>
            <a:ext cx="4374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„Nagietek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niewielki jak łokietek </a:t>
            </a: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kwiatami pomarańczowymi </a:t>
            </a: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czerwca do października </a:t>
            </a: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Leczy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więdnie usycha </a:t>
            </a: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Myśli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innych w chorobie </a:t>
            </a: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Zapomina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sobie”</a:t>
            </a:r>
          </a:p>
          <a:p>
            <a:pPr algn="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Ks. Jan Twardowski</a:t>
            </a:r>
          </a:p>
        </p:txBody>
      </p:sp>
    </p:spTree>
    <p:extLst>
      <p:ext uri="{BB962C8B-B14F-4D97-AF65-F5344CB8AC3E}">
        <p14:creationId xmlns:p14="http://schemas.microsoft.com/office/powerpoint/2010/main" val="217174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DZIKA RÓŻA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629069" y="1579751"/>
            <a:ext cx="3948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„Nie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dzika – oswojona </a:t>
            </a: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stara dobra żona </a:t>
            </a: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Kiedy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bardzo źle </a:t>
            </a: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witaminę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Ce”</a:t>
            </a:r>
          </a:p>
          <a:p>
            <a:pPr algn="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Ks. Jan Twardowski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0" y="1462087"/>
            <a:ext cx="3248314" cy="243623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55089" y="4043797"/>
            <a:ext cx="348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Owoce dzikiej róży przygotowane do dżemu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90" y="3120824"/>
            <a:ext cx="4118264" cy="274551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659247" y="5993824"/>
            <a:ext cx="348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Domowe rogaliki </a:t>
            </a:r>
          </a:p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nadzieniem różanym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zikiej Róży, Dzika Róża, Hop, Róży, Owoc, Róż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3992">
            <a:off x="9320566" y="286672"/>
            <a:ext cx="2530015" cy="32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1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952500" y="5937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PROMUJEMY NASZE </a:t>
            </a:r>
            <a:br>
              <a:rPr lang="pl-PL" sz="5400" b="1" dirty="0" smtClean="0">
                <a:latin typeface="AR CHRISTY" panose="02000000000000000000" pitchFamily="2" charset="0"/>
              </a:rPr>
            </a:br>
            <a:r>
              <a:rPr lang="pl-PL" sz="5400" b="1" dirty="0" smtClean="0">
                <a:latin typeface="AR CHRISTY" panose="02000000000000000000" pitchFamily="2" charset="0"/>
              </a:rPr>
              <a:t>DOMOWE PRZETWORY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3" y="2192481"/>
            <a:ext cx="4617027" cy="346277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18" y="2192481"/>
            <a:ext cx="4617027" cy="346277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633070" y="5814144"/>
            <a:ext cx="5154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Koło Gospodyń Wiejskich w Rumianie pomaga nam promować domową zielarnię wśród społeczności lokalnej.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1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UCZESTNICZKI PROJEKTU 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554764"/>
            <a:ext cx="6095998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0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8199" y="5625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STOIMY NA STRAŻY </a:t>
            </a:r>
            <a:br>
              <a:rPr lang="pl-PL" sz="5400" b="1" dirty="0" smtClean="0">
                <a:latin typeface="AR CHRISTY" panose="02000000000000000000" pitchFamily="2" charset="0"/>
              </a:rPr>
            </a:br>
            <a:r>
              <a:rPr lang="pl-PL" sz="5400" b="1" dirty="0" smtClean="0">
                <a:latin typeface="AR CHRISTY" panose="02000000000000000000" pitchFamily="2" charset="0"/>
              </a:rPr>
              <a:t>ZIELARSKIEJ TRADYCJI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6" y="2036617"/>
            <a:ext cx="5874327" cy="44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3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8199" y="5625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WYDANIE FOLDERU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90" y="1675545"/>
            <a:ext cx="3104710" cy="450793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736487" y="2829540"/>
            <a:ext cx="4700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Zapraszamy do lektury naszego folderu. Proponujemy garść wiedzy i przepisy, w jaki sposób wykorzystać zioła z pól, lasów, ogrodów, które ułatwią nam prowadzenie zdrowego stylu życia.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831273" y="369307"/>
            <a:ext cx="115027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Zioła zdobią, leczą i umilają otoczenie. </a:t>
            </a:r>
          </a:p>
          <a:p>
            <a:pPr algn="ctr"/>
            <a:r>
              <a:rPr lang="pl-P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Poczuj ich moc!</a:t>
            </a:r>
          </a:p>
          <a:p>
            <a:pPr algn="ctr"/>
            <a:endParaRPr lang="pl-PL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rójnik, Zioła, Mix, Suszone, Szkło, Pić, Filiżan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97" y="2102234"/>
            <a:ext cx="6401088" cy="42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30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50717" y="239419"/>
            <a:ext cx="11502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pomoc w realizacji </a:t>
            </a:r>
            <a:b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naszego projektu „Domowa Zielarnia”</a:t>
            </a:r>
          </a:p>
          <a:p>
            <a:pPr algn="ctr"/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Uczestniczki </a:t>
            </a:r>
            <a:endParaRPr lang="pl-P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48" y="2211955"/>
            <a:ext cx="5784273" cy="43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9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40" y="2639291"/>
            <a:ext cx="7624119" cy="381206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WYJAZD STUDYJNY 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561070" y="1555461"/>
            <a:ext cx="9069860" cy="108383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Uczestniczki projektu wyjechały do Zagrody Edukacyjnej </a:t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„Ziołowy Dzbanek” w miejscowości Sąpy.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0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SPOTKANIE Z ZIELARZEM 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7" y="1690688"/>
            <a:ext cx="5535827" cy="415187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22" y="1690688"/>
            <a:ext cx="5535826" cy="41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7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POZNAJEMY BOGACTWO NATURY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8" y="1992024"/>
            <a:ext cx="5206313" cy="390473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87" y="1992023"/>
            <a:ext cx="5206313" cy="39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5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CHATA ZIELARSKA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5" y="1690688"/>
            <a:ext cx="5641795" cy="423134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89" y="2556164"/>
            <a:ext cx="5278583" cy="39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WARSZTATY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074509" cy="380588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91" y="1690688"/>
            <a:ext cx="5074509" cy="380588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637099" y="5692474"/>
            <a:ext cx="4917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Uczestniczki wspólnie ze swoimi dziećmi przygotowywały mikstury i olejki na bazie ziół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latin typeface="AR CHRISTY" panose="02000000000000000000" pitchFamily="2" charset="0"/>
              </a:rPr>
              <a:t>LALKI MOTANKI</a:t>
            </a:r>
            <a:endParaRPr lang="pl-PL" sz="5400" b="1" dirty="0">
              <a:latin typeface="AR CHRISTY" panose="02000000000000000000" pitchFamily="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1" y="1695182"/>
            <a:ext cx="5348603" cy="40114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94" y="1692935"/>
            <a:ext cx="5354595" cy="40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6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186</TotalTime>
  <Words>360</Words>
  <Application>Microsoft Office PowerPoint</Application>
  <PresentationFormat>Panoramiczny</PresentationFormat>
  <Paragraphs>75</Paragraphs>
  <Slides>33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9" baseType="lpstr">
      <vt:lpstr>AR CHRISTY</vt:lpstr>
      <vt:lpstr>Arial</vt:lpstr>
      <vt:lpstr>Calibri</vt:lpstr>
      <vt:lpstr>Calibri Light</vt:lpstr>
      <vt:lpstr>Times New Roman</vt:lpstr>
      <vt:lpstr>Motyw pakietu Office</vt:lpstr>
      <vt:lpstr>DOMOWA ZIELARNIA </vt:lpstr>
      <vt:lpstr>CELE PROJEKTU </vt:lpstr>
      <vt:lpstr>UCZESTNICZKI PROJEKTU </vt:lpstr>
      <vt:lpstr>WYJAZD STUDYJNY </vt:lpstr>
      <vt:lpstr>SPOTKANIE Z ZIELARZEM </vt:lpstr>
      <vt:lpstr>POZNAJEMY BOGACTWO NATURY</vt:lpstr>
      <vt:lpstr>CHATA ZIELARSKA</vt:lpstr>
      <vt:lpstr>WARSZTATY</vt:lpstr>
      <vt:lpstr>LALKI MOTANKI</vt:lpstr>
      <vt:lpstr>Prezentacja programu PowerPoint</vt:lpstr>
      <vt:lpstr>Prezentacja programu PowerPoint</vt:lpstr>
      <vt:lpstr>PRACE OGRODNICZE</vt:lpstr>
      <vt:lpstr>Prezentacja programu PowerPoint</vt:lpstr>
      <vt:lpstr>KOMPOZYCJE ZIELARSKIE </vt:lpstr>
      <vt:lpstr>Prezentacja programu PowerPoint</vt:lpstr>
      <vt:lpstr>SZYJEMY WORECZKI </vt:lpstr>
      <vt:lpstr>Prezentacja programu PowerPoint</vt:lpstr>
      <vt:lpstr>EFEKTY NASZEJ PRACY ...</vt:lpstr>
      <vt:lpstr>OZDABIANIE – METODA DECOUPAGE</vt:lpstr>
      <vt:lpstr>DECOUPAGE</vt:lpstr>
      <vt:lpstr>Prezentacja programu PowerPoint</vt:lpstr>
      <vt:lpstr>CZAS PANDEMII  NIE JEST CZASEM STRACONYM</vt:lpstr>
      <vt:lpstr>SUSZENIE KU OZDOBIE</vt:lpstr>
      <vt:lpstr>Prezentacja programu PowerPoint</vt:lpstr>
      <vt:lpstr>NATURA WZMACNIA I LECZY</vt:lpstr>
      <vt:lpstr>MNISZEK LEKARSKI</vt:lpstr>
      <vt:lpstr>NAGIETEK LEKRSKI</vt:lpstr>
      <vt:lpstr>DZIKA RÓŻA</vt:lpstr>
      <vt:lpstr>PROMUJEMY NASZE  DOMOWE PRZETWORY</vt:lpstr>
      <vt:lpstr>STOIMY NA STRAŻY  ZIELARSKIEJ TRADYCJI</vt:lpstr>
      <vt:lpstr>WYDANIE FOLDERU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DOMOWA ZIELARNIA</dc:title>
  <dc:creator>Hanna</dc:creator>
  <cp:lastModifiedBy>Hanna</cp:lastModifiedBy>
  <cp:revision>19</cp:revision>
  <dcterms:created xsi:type="dcterms:W3CDTF">2020-09-13T18:16:22Z</dcterms:created>
  <dcterms:modified xsi:type="dcterms:W3CDTF">2020-09-14T18:13:22Z</dcterms:modified>
</cp:coreProperties>
</file>