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0" r:id="rId3"/>
    <p:sldId id="259" r:id="rId4"/>
    <p:sldId id="262" r:id="rId5"/>
    <p:sldId id="263" r:id="rId6"/>
    <p:sldId id="264" r:id="rId7"/>
    <p:sldId id="265" r:id="rId8"/>
    <p:sldId id="266" r:id="rId9"/>
    <p:sldId id="261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76" autoAdjust="0"/>
  </p:normalViewPr>
  <p:slideViewPr>
    <p:cSldViewPr>
      <p:cViewPr>
        <p:scale>
          <a:sx n="70" d="100"/>
          <a:sy n="70" d="100"/>
        </p:scale>
        <p:origin x="-115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F2939-E0A0-4153-AF88-10BA67F29F0E}" type="datetimeFigureOut">
              <a:rPr lang="pl-PL" smtClean="0"/>
              <a:t>2022-02-21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3F263-3FD6-4A28-A6A1-69AD6498B2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084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112474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Stowarzyszenie Dzieci Twardowskiego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1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080000" cy="108000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744132" y="620688"/>
            <a:ext cx="7220356" cy="1005013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294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46856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278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sprumian.pl/stowarzyszenie-dzieci-twardowskiego,313,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1704" y="908720"/>
            <a:ext cx="7772400" cy="1470025"/>
          </a:xfrm>
        </p:spPr>
        <p:txBody>
          <a:bodyPr/>
          <a:lstStyle/>
          <a:p>
            <a:r>
              <a:rPr lang="pl-PL" dirty="0" smtClean="0"/>
              <a:t>Stowarzyszenie Dzieci Twardowskiego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Stowarzyszenie Dzieci Twardowskiego</a:t>
            </a:r>
            <a:endParaRPr lang="pl-PL" dirty="0"/>
          </a:p>
        </p:txBody>
      </p:sp>
      <p:sp>
        <p:nvSpPr>
          <p:cNvPr id="4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 smtClean="0"/>
              <a:t>	Organizacja została założona w Dębieniu przez rodziców dzieci uczących się w Szkole Podstawowej im. Ks. Jana Twardowskiego w Rumianie. Stowarzyszenie Dzieci Twardowskiego </a:t>
            </a:r>
            <a:r>
              <a:rPr lang="pl-PL" sz="2000" dirty="0" smtClean="0"/>
              <a:t>jest zarejestrowane </a:t>
            </a:r>
            <a:r>
              <a:rPr lang="pl-PL" sz="2000" dirty="0" smtClean="0"/>
              <a:t>w KRS pod numerem KRS 0000764767 </a:t>
            </a:r>
            <a:r>
              <a:rPr lang="pl-PL" sz="2000" dirty="0" smtClean="0"/>
              <a:t>od dnia </a:t>
            </a:r>
            <a:r>
              <a:rPr lang="pl-PL" sz="2000" dirty="0" smtClean="0"/>
              <a:t>24.01.2019 r. </a:t>
            </a:r>
          </a:p>
          <a:p>
            <a:pPr marL="0" indent="0" algn="just">
              <a:buNone/>
            </a:pPr>
            <a:r>
              <a:rPr lang="pl-PL" sz="2000" dirty="0" smtClean="0"/>
              <a:t>	Jesteśmy niedawno powstałą organizacją, której głównym celem jest wspomaganie rozwoju poznawczego dzieci i młodzieży, podtrzymywanie tradycji i świadomości narodowej, obywatelskiej, kulturowej, a także promocja integracji międzypokoleniowej oraz kultywowanie dziedzictwa kulinarnego. </a:t>
            </a:r>
          </a:p>
          <a:p>
            <a:pPr marL="0" indent="0" algn="just">
              <a:buNone/>
            </a:pPr>
            <a:r>
              <a:rPr lang="pl-PL" sz="2000" dirty="0" smtClean="0"/>
              <a:t>	Działania stowarzyszenia adresowane są do dzieci oraz młodzieży </a:t>
            </a:r>
            <a:br>
              <a:rPr lang="pl-PL" sz="2000" dirty="0" smtClean="0"/>
            </a:br>
            <a:r>
              <a:rPr lang="pl-PL" sz="2000" dirty="0" smtClean="0"/>
              <a:t>z Gminy Rybno, przede wszystkim z Dębienia, Truszczyn, Rumiana, </a:t>
            </a:r>
            <a:r>
              <a:rPr lang="pl-PL" sz="2000" dirty="0" smtClean="0"/>
              <a:t>Naguszewa i Groszek</a:t>
            </a:r>
            <a:r>
              <a:rPr lang="pl-PL" sz="2000" dirty="0" smtClean="0"/>
              <a:t>.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794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1252736"/>
          </a:xfrm>
        </p:spPr>
        <p:txBody>
          <a:bodyPr/>
          <a:lstStyle/>
          <a:p>
            <a:pPr algn="ctr"/>
            <a:r>
              <a:rPr lang="pl-PL" sz="2000" b="1" dirty="0" smtClean="0"/>
              <a:t>Biały tydzień </a:t>
            </a:r>
            <a:r>
              <a:rPr lang="pl-PL" sz="2000" dirty="0" smtClean="0"/>
              <a:t>– projekt edukacyjny </a:t>
            </a:r>
            <a:r>
              <a:rPr lang="pl-PL" sz="2000" dirty="0"/>
              <a:t>dotyczący korzyści dla zdrowia </a:t>
            </a:r>
            <a:r>
              <a:rPr lang="pl-PL" sz="2000" dirty="0" smtClean="0"/>
              <a:t>płynących z </a:t>
            </a:r>
            <a:r>
              <a:rPr lang="pl-PL" sz="2000" dirty="0"/>
              <a:t>codziennego spożywania nabiału i budowania </a:t>
            </a:r>
            <a:r>
              <a:rPr lang="pl-PL" sz="2000" dirty="0" smtClean="0"/>
              <a:t>prawidłowych nawyków żywieniowych u najmłodszych.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Nasze działania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" y="4653136"/>
            <a:ext cx="2400000" cy="180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54" y="4941168"/>
            <a:ext cx="2704226" cy="180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2704226" cy="180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39" y="2781128"/>
            <a:ext cx="3565337" cy="180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4725144"/>
            <a:ext cx="3565337" cy="180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62" y="2706698"/>
            <a:ext cx="270422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/>
          <a:lstStyle/>
          <a:p>
            <a:pPr algn="ctr"/>
            <a:r>
              <a:rPr lang="pl-PL" sz="2000" b="1" dirty="0" smtClean="0"/>
              <a:t>Kolorowe soboty </a:t>
            </a:r>
            <a:r>
              <a:rPr lang="pl-PL" sz="2000" dirty="0" smtClean="0"/>
              <a:t>– cykl spotkań edukacyjno-artystycznych dotyczących bezpieczeństwa dzieci, spotkania ze strażakami, policjantami i pielęgniarką.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działania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9" b="24620"/>
          <a:stretch/>
        </p:blipFill>
        <p:spPr>
          <a:xfrm>
            <a:off x="2627784" y="2564904"/>
            <a:ext cx="1936584" cy="180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r="18504"/>
          <a:stretch/>
        </p:blipFill>
        <p:spPr>
          <a:xfrm>
            <a:off x="35496" y="3141168"/>
            <a:ext cx="2667000" cy="180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1153">
            <a:off x="7202947" y="399432"/>
            <a:ext cx="1440000" cy="108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00" y="3188568"/>
            <a:ext cx="2400000" cy="180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8" t="13845" r="5543" b="29053"/>
          <a:stretch/>
        </p:blipFill>
        <p:spPr>
          <a:xfrm>
            <a:off x="5550000" y="4869160"/>
            <a:ext cx="3517900" cy="1800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00" y="4583880"/>
            <a:ext cx="2400000" cy="180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r="21525"/>
          <a:stretch/>
        </p:blipFill>
        <p:spPr>
          <a:xfrm>
            <a:off x="256650" y="5085384"/>
            <a:ext cx="2704400" cy="1800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7" b="16005"/>
          <a:stretch/>
        </p:blipFill>
        <p:spPr>
          <a:xfrm>
            <a:off x="6876256" y="2718280"/>
            <a:ext cx="209338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9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pPr algn="ctr"/>
            <a:r>
              <a:rPr lang="pl-PL" sz="2000" b="1" spc="-30" dirty="0" smtClean="0"/>
              <a:t>Warsztaty garncarskie </a:t>
            </a:r>
            <a:r>
              <a:rPr lang="pl-PL" sz="2000" spc="-30" dirty="0" smtClean="0"/>
              <a:t>– zajęcia organizowane </a:t>
            </a:r>
            <a:r>
              <a:rPr lang="pl-PL" sz="2000" spc="-30" dirty="0"/>
              <a:t>na terenie Szkoły Podstawowej im. </a:t>
            </a:r>
            <a:r>
              <a:rPr lang="pl-PL" sz="2000" spc="-30" dirty="0" smtClean="0"/>
              <a:t>ks</a:t>
            </a:r>
            <a:r>
              <a:rPr lang="pl-PL" sz="2000" spc="-30" dirty="0"/>
              <a:t>. </a:t>
            </a:r>
            <a:r>
              <a:rPr lang="pl-PL" sz="2000" spc="-30" dirty="0" smtClean="0"/>
              <a:t>J. </a:t>
            </a:r>
            <a:r>
              <a:rPr lang="pl-PL" sz="2000" spc="-30" dirty="0"/>
              <a:t>Twardowskiego w Rumianie </a:t>
            </a:r>
            <a:r>
              <a:rPr lang="pl-PL" sz="2000" spc="-30" dirty="0" smtClean="0"/>
              <a:t>pozwalają uczestnikom </a:t>
            </a:r>
            <a:r>
              <a:rPr lang="pl-PL" sz="2000" spc="-30" dirty="0"/>
              <a:t>na poznanie różnych technik modelowania w glinie, zgłębienie tajników toczenia na kole garncarskim, a także poznanie technik zdobniczych. </a:t>
            </a:r>
            <a:r>
              <a:rPr lang="pl-PL" sz="2000" spc="-30" dirty="0" smtClean="0"/>
              <a:t>Doświadczenia </a:t>
            </a:r>
            <a:r>
              <a:rPr lang="pl-PL" sz="2000" spc="-30" dirty="0"/>
              <a:t>te pozwalają na rozwijanie kreatywności, wyobraźni i zdolności </a:t>
            </a:r>
            <a:r>
              <a:rPr lang="pl-PL" sz="2000" spc="-30" dirty="0" smtClean="0"/>
              <a:t>manualnych dzieci jak również na poznanie</a:t>
            </a:r>
            <a:r>
              <a:rPr lang="pl-PL" sz="2000" spc="-30" dirty="0"/>
              <a:t>, odtworzenie i </a:t>
            </a:r>
            <a:r>
              <a:rPr lang="pl-PL" sz="2000" spc="-30" dirty="0" smtClean="0"/>
              <a:t>rekonstrukcję zawodu </a:t>
            </a:r>
            <a:r>
              <a:rPr lang="pl-PL" sz="2000" spc="-30" dirty="0"/>
              <a:t>garncarza.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działania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t="17831" r="3584"/>
          <a:stretch/>
        </p:blipFill>
        <p:spPr>
          <a:xfrm rot="514294">
            <a:off x="3915005" y="4016107"/>
            <a:ext cx="3021499" cy="208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96" y="3573016"/>
            <a:ext cx="2160000" cy="288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t="22139" r="12500" b="28472"/>
          <a:stretch/>
        </p:blipFill>
        <p:spPr>
          <a:xfrm rot="933059">
            <a:off x="6820729" y="382106"/>
            <a:ext cx="1676100" cy="889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0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Warsztaty garncarskie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działania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36912"/>
            <a:ext cx="2400000" cy="180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7" y="2204864"/>
            <a:ext cx="2565763" cy="180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38"/>
          <a:stretch/>
        </p:blipFill>
        <p:spPr>
          <a:xfrm>
            <a:off x="217118" y="4149080"/>
            <a:ext cx="2565763" cy="252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/>
          <a:stretch/>
        </p:blipFill>
        <p:spPr>
          <a:xfrm>
            <a:off x="5202151" y="4770871"/>
            <a:ext cx="1612900" cy="180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3427">
            <a:off x="3134059" y="4770871"/>
            <a:ext cx="1350000" cy="180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/>
          <a:stretch/>
        </p:blipFill>
        <p:spPr>
          <a:xfrm>
            <a:off x="5464910" y="548840"/>
            <a:ext cx="1788723" cy="288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>
          <a:xfrm>
            <a:off x="6732240" y="1664864"/>
            <a:ext cx="2356363" cy="2880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33" y="4770871"/>
            <a:ext cx="13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algn="ctr"/>
            <a:r>
              <a:rPr lang="pl-PL" sz="2000" b="1" dirty="0"/>
              <a:t>Europejskie Dni </a:t>
            </a:r>
            <a:r>
              <a:rPr lang="pl-PL" sz="2000" b="1" dirty="0" smtClean="0"/>
              <a:t>Dziedzictwa – </a:t>
            </a:r>
            <a:r>
              <a:rPr lang="pl-PL" sz="2000" dirty="0" smtClean="0"/>
              <a:t>projekt </a:t>
            </a:r>
            <a:r>
              <a:rPr lang="pl-PL" sz="2000" dirty="0"/>
              <a:t>społeczno-edukacyjny, którego celem jest promocja dziedzictwa kulturowego.</a:t>
            </a:r>
            <a:endParaRPr lang="pl-PL" sz="2000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działania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51">
            <a:off x="6577833" y="2675407"/>
            <a:ext cx="2400000" cy="180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3"/>
          <a:stretch/>
        </p:blipFill>
        <p:spPr>
          <a:xfrm>
            <a:off x="2555776" y="2420888"/>
            <a:ext cx="3840000" cy="227798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" y="2348880"/>
            <a:ext cx="2400000" cy="180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6" y="4041368"/>
            <a:ext cx="2025000" cy="270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27" y="5100260"/>
            <a:ext cx="3648000" cy="172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97152"/>
            <a:ext cx="2400000" cy="1800000"/>
          </a:xfrm>
          <a:prstGeom prst="rect">
            <a:avLst/>
          </a:prstGeom>
        </p:spPr>
      </p:pic>
      <p:sp>
        <p:nvSpPr>
          <p:cNvPr id="11" name="Symbol zastępczy zawartości 1"/>
          <p:cNvSpPr txBox="1">
            <a:spLocks/>
          </p:cNvSpPr>
          <p:nvPr/>
        </p:nvSpPr>
        <p:spPr>
          <a:xfrm>
            <a:off x="2758048" y="4710644"/>
            <a:ext cx="3435455" cy="4465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1" dirty="0" smtClean="0"/>
              <a:t>Słowiańskie lalki </a:t>
            </a:r>
            <a:r>
              <a:rPr lang="pl-PL" sz="2000" b="1" dirty="0" err="1" smtClean="0"/>
              <a:t>motanki</a:t>
            </a: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196422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1"/>
            <a:ext cx="6635080" cy="748680"/>
          </a:xfrm>
        </p:spPr>
        <p:txBody>
          <a:bodyPr/>
          <a:lstStyle/>
          <a:p>
            <a:pPr algn="ctr"/>
            <a:r>
              <a:rPr lang="pl-PL" sz="2000" b="1" dirty="0"/>
              <a:t>Skarby Ziemi </a:t>
            </a:r>
            <a:r>
              <a:rPr lang="pl-PL" sz="2000" b="1" dirty="0" smtClean="0"/>
              <a:t>Lubawskiej </a:t>
            </a:r>
            <a:r>
              <a:rPr lang="pl-PL" sz="2000" dirty="0" smtClean="0"/>
              <a:t>– główne założenie projektu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to </a:t>
            </a:r>
            <a:r>
              <a:rPr lang="pl-PL" sz="2000" dirty="0" smtClean="0"/>
              <a:t>rozwijanie </a:t>
            </a:r>
            <a:r>
              <a:rPr lang="pl-PL" sz="2000" dirty="0"/>
              <a:t>poczucia tożsamości narodowej poprzez rozwój tożsamości regionalnej.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działania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80" y="2348960"/>
            <a:ext cx="959999" cy="72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0" y="4869360"/>
            <a:ext cx="2400000" cy="180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4" y="2545684"/>
            <a:ext cx="1350000" cy="180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/>
          <a:stretch/>
        </p:blipFill>
        <p:spPr>
          <a:xfrm>
            <a:off x="7692840" y="1665026"/>
            <a:ext cx="1350000" cy="159227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12976"/>
            <a:ext cx="1800000" cy="254631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40" y="3445684"/>
            <a:ext cx="1350000" cy="180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96" y="116632"/>
            <a:ext cx="1920000" cy="1440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01208"/>
            <a:ext cx="1920000" cy="144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" y="3823573"/>
            <a:ext cx="1272600" cy="1800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1419"/>
          <a:stretch/>
        </p:blipFill>
        <p:spPr>
          <a:xfrm>
            <a:off x="2483767" y="2780928"/>
            <a:ext cx="3203365" cy="2340000"/>
          </a:xfrm>
          <a:prstGeom prst="rect">
            <a:avLst/>
          </a:prstGeom>
        </p:spPr>
      </p:pic>
      <p:grpSp>
        <p:nvGrpSpPr>
          <p:cNvPr id="23" name="Grupa 22"/>
          <p:cNvGrpSpPr/>
          <p:nvPr/>
        </p:nvGrpSpPr>
        <p:grpSpPr>
          <a:xfrm>
            <a:off x="3700552" y="5229200"/>
            <a:ext cx="2791728" cy="1512008"/>
            <a:chOff x="3983475" y="5551477"/>
            <a:chExt cx="2251672" cy="1155375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15995">
              <a:off x="3983475" y="5626852"/>
              <a:ext cx="1440000" cy="1080000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9043">
              <a:off x="5371147" y="5551477"/>
              <a:ext cx="864000" cy="1152000"/>
            </a:xfrm>
            <a:prstGeom prst="rect">
              <a:avLst/>
            </a:prstGeom>
          </p:spPr>
        </p:pic>
      </p:grpSp>
      <p:grpSp>
        <p:nvGrpSpPr>
          <p:cNvPr id="22" name="Grupa 21"/>
          <p:cNvGrpSpPr/>
          <p:nvPr/>
        </p:nvGrpSpPr>
        <p:grpSpPr>
          <a:xfrm>
            <a:off x="0" y="5710326"/>
            <a:ext cx="1882331" cy="1126099"/>
            <a:chOff x="213623" y="5733376"/>
            <a:chExt cx="1882331" cy="1126099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6" r="7282" b="6666"/>
            <a:stretch/>
          </p:blipFill>
          <p:spPr>
            <a:xfrm rot="20981467">
              <a:off x="213623" y="5733376"/>
              <a:ext cx="1284011" cy="1080000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43" t="1745" r="9417"/>
            <a:stretch/>
          </p:blipFill>
          <p:spPr>
            <a:xfrm rot="1712916">
              <a:off x="1338281" y="6139475"/>
              <a:ext cx="757673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386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/>
              <a:t>Stowarzyszenie Dzieci </a:t>
            </a:r>
            <a:r>
              <a:rPr lang="pl-PL" b="1" dirty="0" smtClean="0"/>
              <a:t>Twardowskiego</a:t>
            </a:r>
            <a:endParaRPr lang="pl-PL" b="1" dirty="0"/>
          </a:p>
          <a:p>
            <a:pPr algn="ctr"/>
            <a:r>
              <a:rPr lang="pl-PL" dirty="0"/>
              <a:t>Dębień </a:t>
            </a:r>
            <a:r>
              <a:rPr lang="pl-PL" dirty="0" smtClean="0"/>
              <a:t>39A, 13-220 </a:t>
            </a:r>
            <a:r>
              <a:rPr lang="pl-PL" dirty="0"/>
              <a:t>Rybno </a:t>
            </a:r>
          </a:p>
          <a:p>
            <a:pPr algn="ctr"/>
            <a:r>
              <a:rPr lang="pl-PL" sz="2000" dirty="0"/>
              <a:t>KRS </a:t>
            </a:r>
            <a:r>
              <a:rPr lang="pl-PL" sz="2000" dirty="0" smtClean="0"/>
              <a:t>0000764767, NIP 5711718898, REGON 382401119</a:t>
            </a:r>
          </a:p>
          <a:p>
            <a:pPr algn="ctr"/>
            <a:r>
              <a:rPr lang="pl-PL" dirty="0" smtClean="0"/>
              <a:t>Prezes</a:t>
            </a:r>
            <a:r>
              <a:rPr lang="pl-PL" dirty="0"/>
              <a:t>: Anna </a:t>
            </a:r>
            <a:r>
              <a:rPr lang="pl-PL" dirty="0" smtClean="0"/>
              <a:t>Piątkowska – tel</a:t>
            </a:r>
            <a:r>
              <a:rPr lang="pl-PL" dirty="0"/>
              <a:t>. 513 245 </a:t>
            </a:r>
            <a:r>
              <a:rPr lang="pl-PL" dirty="0" smtClean="0"/>
              <a:t>978</a:t>
            </a:r>
          </a:p>
          <a:p>
            <a:pPr algn="ctr"/>
            <a:endParaRPr lang="pl-PL" dirty="0"/>
          </a:p>
          <a:p>
            <a:pPr algn="ctr"/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sprumian.pl/stowarzyszenie-dzieci-twardowskiego,313,pl</a:t>
            </a:r>
            <a:r>
              <a:rPr lang="pl-PL" dirty="0" smtClean="0"/>
              <a:t> </a:t>
            </a:r>
            <a:endParaRPr lang="pl-PL" dirty="0"/>
          </a:p>
          <a:p>
            <a:pPr algn="ctr"/>
            <a:endParaRPr lang="pl-PL" sz="3600" dirty="0" smtClean="0"/>
          </a:p>
          <a:p>
            <a:pPr algn="ctr"/>
            <a:r>
              <a:rPr lang="pl-PL" dirty="0" smtClean="0"/>
              <a:t>Stowarzyszenie Dzieci Twardowskiego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Kontakt: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8070" r="26502" b="26853"/>
          <a:stretch/>
        </p:blipFill>
        <p:spPr>
          <a:xfrm>
            <a:off x="869951" y="4653136"/>
            <a:ext cx="900000" cy="86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46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182</Words>
  <Application>Microsoft Office PowerPoint</Application>
  <PresentationFormat>Pokaz na ekranie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Stowarzyszenie Dzieci Twardowskiego</vt:lpstr>
      <vt:lpstr>Stowarzyszenie Dzieci Twardowskiego</vt:lpstr>
      <vt:lpstr>Nasze działania</vt:lpstr>
      <vt:lpstr>Nasze działania</vt:lpstr>
      <vt:lpstr>Nasze działania</vt:lpstr>
      <vt:lpstr>Nasze działania</vt:lpstr>
      <vt:lpstr>Nasze działania</vt:lpstr>
      <vt:lpstr>Nasze działania</vt:lpstr>
      <vt:lpstr>Kontakt: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Stowarzyszenie Dzieci Twardowskiego</dc:title>
  <dc:creator>anna piatkowska</dc:creator>
  <cp:lastModifiedBy>anna piatkowska</cp:lastModifiedBy>
  <cp:revision>14</cp:revision>
  <dcterms:created xsi:type="dcterms:W3CDTF">2022-02-20T20:25:50Z</dcterms:created>
  <dcterms:modified xsi:type="dcterms:W3CDTF">2022-02-21T10:55:53Z</dcterms:modified>
</cp:coreProperties>
</file>